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4D913-DF6A-4ACF-9DCD-6363EBB60A3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49654-4BBB-46AF-9CF1-3726A8AAF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3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49654-4BBB-46AF-9CF1-3726A8AAF21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1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0"/>
            <a:ext cx="8062912" cy="1470025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Отчет о проекте</a:t>
            </a:r>
            <a:br>
              <a:rPr lang="ru-RU" sz="2000" b="1" i="1" dirty="0" smtClean="0"/>
            </a:br>
            <a:r>
              <a:rPr lang="ru-RU" sz="2000" b="1" i="1" dirty="0" smtClean="0"/>
              <a:t>Выполнили: воспитатели Уряднова В. М и Опаркина М.В.</a:t>
            </a: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>«Профессии моих родителей»</a:t>
            </a:r>
            <a:endParaRPr lang="ru-RU" sz="72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2MD0Av2hd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4800600" cy="6400800"/>
          </a:xfrm>
        </p:spPr>
      </p:pic>
      <p:sp>
        <p:nvSpPr>
          <p:cNvPr id="5" name="TextBox 4"/>
          <p:cNvSpPr txBox="1"/>
          <p:nvPr/>
        </p:nvSpPr>
        <p:spPr>
          <a:xfrm>
            <a:off x="5562600" y="1447800"/>
            <a:ext cx="3124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1900" b="1" dirty="0" smtClean="0">
                <a:latin typeface="Cambria" pitchFamily="18" charset="0"/>
              </a:rPr>
              <a:t>Мой папа, Абмайкин Алексей Викторович </a:t>
            </a:r>
          </a:p>
          <a:p>
            <a:pPr algn="r">
              <a:buNone/>
            </a:pPr>
            <a:endParaRPr lang="ru-RU" sz="19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r">
              <a:buNone/>
            </a:pPr>
            <a:endParaRPr lang="ru-RU" sz="19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r">
              <a:buNone/>
            </a:pPr>
            <a:endParaRPr lang="ru-RU" sz="19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r">
              <a:buNone/>
            </a:pPr>
            <a:endParaRPr lang="ru-RU" sz="19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r">
              <a:buNone/>
            </a:pPr>
            <a:r>
              <a:rPr lang="ru-RU" sz="1900" dirty="0" smtClean="0">
                <a:solidFill>
                  <a:schemeClr val="bg1"/>
                </a:solidFill>
                <a:latin typeface="Cambria" pitchFamily="18" charset="0"/>
              </a:rPr>
              <a:t>Он работает охранником в городе Москва</a:t>
            </a:r>
          </a:p>
          <a:p>
            <a:pPr algn="r">
              <a:buNone/>
            </a:pPr>
            <a:r>
              <a:rPr lang="ru-RU" sz="1900" dirty="0" smtClean="0">
                <a:latin typeface="Cambria" pitchFamily="18" charset="0"/>
              </a:rPr>
              <a:t> </a:t>
            </a:r>
          </a:p>
          <a:p>
            <a:pPr algn="r">
              <a:buNone/>
            </a:pPr>
            <a:endParaRPr lang="ru-RU" sz="1900" dirty="0" smtClean="0">
              <a:latin typeface="Cambria" pitchFamily="18" charset="0"/>
            </a:endParaRPr>
          </a:p>
          <a:p>
            <a:pPr algn="r">
              <a:buNone/>
            </a:pPr>
            <a:endParaRPr lang="ru-RU" sz="1900" dirty="0" smtClean="0">
              <a:latin typeface="Cambria" pitchFamily="18" charset="0"/>
            </a:endParaRPr>
          </a:p>
          <a:p>
            <a:pPr algn="r">
              <a:buNone/>
            </a:pPr>
            <a:endParaRPr lang="ru-RU" sz="1900" dirty="0" smtClean="0">
              <a:latin typeface="Cambria" pitchFamily="18" charset="0"/>
            </a:endParaRPr>
          </a:p>
          <a:p>
            <a:pPr algn="r">
              <a:buNone/>
            </a:pPr>
            <a:endParaRPr lang="ru-RU" sz="1900" dirty="0" smtClean="0">
              <a:latin typeface="Cambria" pitchFamily="18" charset="0"/>
            </a:endParaRPr>
          </a:p>
          <a:p>
            <a:pPr algn="r">
              <a:buNone/>
            </a:pPr>
            <a:endParaRPr lang="ru-RU" sz="1900" dirty="0" smtClean="0">
              <a:latin typeface="Cambria" pitchFamily="18" charset="0"/>
            </a:endParaRPr>
          </a:p>
          <a:p>
            <a:pPr algn="r">
              <a:buNone/>
            </a:pPr>
            <a:r>
              <a:rPr lang="ru-RU" sz="1900" dirty="0" smtClean="0">
                <a:latin typeface="Cambria" pitchFamily="18" charset="0"/>
              </a:rPr>
              <a:t>Абмайкин Дима, группа «Полянка»</a:t>
            </a:r>
          </a:p>
          <a:p>
            <a:endParaRPr lang="ru-RU" sz="1900" dirty="0" smtClean="0"/>
          </a:p>
          <a:p>
            <a:endParaRPr lang="ru-RU" sz="19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h8YKxjji_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379383" cy="6417548"/>
          </a:xfrm>
        </p:spPr>
      </p:pic>
      <p:sp>
        <p:nvSpPr>
          <p:cNvPr id="5" name="TextBox 4"/>
          <p:cNvSpPr txBox="1"/>
          <p:nvPr/>
        </p:nvSpPr>
        <p:spPr>
          <a:xfrm>
            <a:off x="5181600" y="914400"/>
            <a:ext cx="3505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b="1" dirty="0" smtClean="0">
                <a:latin typeface="Cambria" pitchFamily="18" charset="0"/>
              </a:rPr>
              <a:t>Моя мама, Живаева Олеся Юрьевна</a:t>
            </a:r>
          </a:p>
          <a:p>
            <a:pPr algn="r"/>
            <a:r>
              <a:rPr lang="ru-RU" sz="1900" dirty="0" smtClean="0">
                <a:latin typeface="Cambria" pitchFamily="18" charset="0"/>
              </a:rPr>
              <a:t> </a:t>
            </a:r>
          </a:p>
          <a:p>
            <a:pPr algn="r"/>
            <a:endParaRPr lang="ru-RU" sz="19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r"/>
            <a:endParaRPr lang="ru-RU" sz="19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r"/>
            <a:r>
              <a:rPr lang="ru-RU" sz="1900" dirty="0" smtClean="0">
                <a:solidFill>
                  <a:schemeClr val="bg1"/>
                </a:solidFill>
                <a:latin typeface="Cambria" pitchFamily="18" charset="0"/>
              </a:rPr>
              <a:t>Моя мама работает медицинской сестрой в МБДОУ «Детский сад № 15 </a:t>
            </a:r>
            <a:r>
              <a:rPr lang="ru-RU" sz="1900" dirty="0" smtClean="0">
                <a:solidFill>
                  <a:schemeClr val="bg1"/>
                </a:solidFill>
                <a:latin typeface="Cambria" pitchFamily="18" charset="0"/>
              </a:rPr>
              <a:t>«Малыш</a:t>
            </a:r>
            <a:r>
              <a:rPr lang="ru-RU" sz="1900" dirty="0" smtClean="0">
                <a:solidFill>
                  <a:schemeClr val="bg1"/>
                </a:solidFill>
                <a:latin typeface="Cambria" pitchFamily="18" charset="0"/>
              </a:rPr>
              <a:t>»</a:t>
            </a:r>
          </a:p>
          <a:p>
            <a:pPr algn="r"/>
            <a:endParaRPr lang="ru-RU" sz="1900" dirty="0" smtClean="0">
              <a:latin typeface="Cambria" pitchFamily="18" charset="0"/>
            </a:endParaRPr>
          </a:p>
          <a:p>
            <a:pPr algn="r"/>
            <a:endParaRPr lang="ru-RU" sz="1900" dirty="0" smtClean="0">
              <a:latin typeface="Cambria" pitchFamily="18" charset="0"/>
            </a:endParaRPr>
          </a:p>
          <a:p>
            <a:pPr algn="r"/>
            <a:endParaRPr lang="ru-RU" sz="1900" dirty="0" smtClean="0">
              <a:latin typeface="Cambria" pitchFamily="18" charset="0"/>
            </a:endParaRPr>
          </a:p>
          <a:p>
            <a:pPr algn="r"/>
            <a:r>
              <a:rPr lang="ru-RU" sz="1900" dirty="0" smtClean="0">
                <a:latin typeface="Cambria" pitchFamily="18" charset="0"/>
              </a:rPr>
              <a:t>Живаева Соня, группа «Полянка»</a:t>
            </a:r>
            <a:endParaRPr lang="ru-RU" sz="19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cFY_udiDj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304800"/>
            <a:ext cx="3143250" cy="4191000"/>
          </a:xfrm>
        </p:spPr>
      </p:pic>
      <p:pic>
        <p:nvPicPr>
          <p:cNvPr id="5" name="Рисунок 4" descr="Zu1O8AUzv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3171825" cy="422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648200"/>
            <a:ext cx="89154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1900" dirty="0" smtClean="0">
                <a:latin typeface="Cambria" pitchFamily="18" charset="0"/>
              </a:rPr>
              <a:t>«</a:t>
            </a:r>
            <a:r>
              <a:rPr lang="ru-RU" sz="1900" b="1" dirty="0" smtClean="0">
                <a:latin typeface="Cambria" pitchFamily="18" charset="0"/>
              </a:rPr>
              <a:t>Моя мама, Марченкова Татьяна Владимировна , </a:t>
            </a:r>
            <a:r>
              <a:rPr lang="ru-RU" sz="1900" dirty="0" smtClean="0">
                <a:solidFill>
                  <a:schemeClr val="bg1"/>
                </a:solidFill>
                <a:latin typeface="Cambria" pitchFamily="18" charset="0"/>
              </a:rPr>
              <a:t>работает воспитателем, в  МБДОУ «Детский сад №3 «Светлячок»</a:t>
            </a:r>
          </a:p>
          <a:p>
            <a:pPr algn="r">
              <a:buNone/>
            </a:pPr>
            <a:endParaRPr lang="ru-RU" sz="1900" b="1" dirty="0" smtClean="0">
              <a:latin typeface="Cambria" pitchFamily="18" charset="0"/>
            </a:endParaRPr>
          </a:p>
          <a:p>
            <a:pPr algn="r">
              <a:buNone/>
            </a:pPr>
            <a:r>
              <a:rPr lang="ru-RU" sz="1900" b="1" dirty="0" smtClean="0">
                <a:latin typeface="Cambria" pitchFamily="18" charset="0"/>
              </a:rPr>
              <a:t>Мой папа Марченков Алексей Сергеевич, </a:t>
            </a:r>
            <a:r>
              <a:rPr lang="ru-RU" sz="1900" dirty="0" smtClean="0">
                <a:solidFill>
                  <a:schemeClr val="bg1"/>
                </a:solidFill>
                <a:latin typeface="Cambria" pitchFamily="18" charset="0"/>
              </a:rPr>
              <a:t>работает водителем</a:t>
            </a:r>
          </a:p>
          <a:p>
            <a:pPr algn="r">
              <a:buNone/>
            </a:pPr>
            <a:endParaRPr lang="ru-RU" sz="19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r">
              <a:buNone/>
            </a:pPr>
            <a:r>
              <a:rPr lang="ru-RU" sz="19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1900" dirty="0" smtClean="0">
                <a:latin typeface="Cambria" pitchFamily="18" charset="0"/>
              </a:rPr>
              <a:t> </a:t>
            </a:r>
          </a:p>
          <a:p>
            <a:pPr algn="r">
              <a:buNone/>
            </a:pPr>
            <a:r>
              <a:rPr lang="ru-RU" sz="1900" dirty="0" smtClean="0">
                <a:latin typeface="Cambria" pitchFamily="18" charset="0"/>
              </a:rPr>
              <a:t>Марченков Саша, группа «Полянка»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229600" cy="1600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Моя мама  Короткова Анна</a:t>
            </a:r>
            <a:r>
              <a:rPr lang="ru-RU" sz="1800" dirty="0" smtClean="0">
                <a:solidFill>
                  <a:schemeClr val="accent3"/>
                </a:solidFill>
              </a:rPr>
              <a:t>. Она работает на заводе Элетех. сборщица .  Их продукция очень распространенна в интернетмагазинах и не только.  Мама несет людям свет.</a:t>
            </a:r>
            <a:br>
              <a:rPr lang="ru-RU" sz="1800" dirty="0" smtClean="0">
                <a:solidFill>
                  <a:schemeClr val="accent3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Коротков Игнат, группа «Полянка»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8k19WgqXo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381000"/>
            <a:ext cx="2514600" cy="3352800"/>
          </a:xfrm>
        </p:spPr>
      </p:pic>
      <p:pic>
        <p:nvPicPr>
          <p:cNvPr id="7" name="Рисунок 6" descr="SX0JX-2wd8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2800350" cy="3733800"/>
          </a:xfrm>
          <a:prstGeom prst="rect">
            <a:avLst/>
          </a:prstGeom>
        </p:spPr>
      </p:pic>
      <p:pic>
        <p:nvPicPr>
          <p:cNvPr id="8" name="Рисунок 7" descr="S86ACiZI9b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28600"/>
            <a:ext cx="2819400" cy="3759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352800" cy="5371306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Моя мама Двойченко Анжелика </a:t>
            </a:r>
            <a:r>
              <a:rPr lang="ru-RU" sz="1800" dirty="0" smtClean="0">
                <a:solidFill>
                  <a:srgbClr val="FF0000"/>
                </a:solidFill>
              </a:rPr>
              <a:t>. Она работает помощником натариуса  в нотариальной конторе. Ее работа заключается  в оформлении документов  для покупки и продажи  недвижимости, </a:t>
            </a:r>
            <a:r>
              <a:rPr lang="ru-RU" sz="1800" dirty="0" smtClean="0">
                <a:solidFill>
                  <a:srgbClr val="FF0000"/>
                </a:solidFill>
              </a:rPr>
              <a:t>оформлении </a:t>
            </a:r>
            <a:r>
              <a:rPr lang="ru-RU" sz="1800" dirty="0" smtClean="0">
                <a:solidFill>
                  <a:srgbClr val="FF0000"/>
                </a:solidFill>
              </a:rPr>
              <a:t>наследства, перевод </a:t>
            </a:r>
            <a:r>
              <a:rPr lang="ru-RU" sz="1800" dirty="0" smtClean="0">
                <a:solidFill>
                  <a:srgbClr val="FF0000"/>
                </a:solidFill>
              </a:rPr>
              <a:t>имущества  </a:t>
            </a:r>
            <a:r>
              <a:rPr lang="ru-RU" sz="1800" dirty="0" smtClean="0">
                <a:solidFill>
                  <a:srgbClr val="FF0000"/>
                </a:solidFill>
              </a:rPr>
              <a:t>с умерших </a:t>
            </a:r>
            <a:r>
              <a:rPr lang="ru-RU" sz="1800" dirty="0" smtClean="0">
                <a:solidFill>
                  <a:srgbClr val="FF0000"/>
                </a:solidFill>
              </a:rPr>
              <a:t>на </a:t>
            </a:r>
            <a:r>
              <a:rPr lang="ru-RU" sz="1800" dirty="0" smtClean="0">
                <a:solidFill>
                  <a:srgbClr val="FF0000"/>
                </a:solidFill>
              </a:rPr>
              <a:t>живых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Двойченко Дима, группа «Полянка»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6QHS4_Bpo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228600"/>
            <a:ext cx="4800600" cy="6400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2819400" cy="61333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Мой папа </a:t>
            </a:r>
            <a:r>
              <a:rPr lang="ru-RU" sz="1800" dirty="0" err="1" smtClean="0"/>
              <a:t>Двойченко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Работает зам. Начальника по производству в колонии. Следит как заключенные сажают и собирают урожай, договаривается с доставкой </a:t>
            </a:r>
            <a:r>
              <a:rPr lang="ru-RU" sz="1800" dirty="0" smtClean="0"/>
              <a:t>овощей.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4572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4648200"/>
            <a:ext cx="86868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Мой папа, Зюзюкин Дмитрий Евгеньевич, работает диспетчером электрических сетей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900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Он управляет работой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электрической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сети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и обеспечивает ее бесперебойную и надежную работу.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Благодаря работе моего папы и его коллег в наших домах есть электрическая энергия!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Зюзюкин Артемий, группа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Полянка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5940425" cy="44554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00600"/>
            <a:ext cx="91440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900" b="1" dirty="0" smtClean="0">
                <a:latin typeface="Cambria" pitchFamily="18" charset="0"/>
              </a:rPr>
              <a:t>Моя мама, Зюзюкина Евгения Сергеевна, работает учителем математики и информатики.</a:t>
            </a:r>
          </a:p>
          <a:p>
            <a:pPr algn="r">
              <a:buNone/>
            </a:pPr>
            <a:r>
              <a:rPr lang="ru-RU" sz="1900" b="1" i="1" dirty="0" smtClean="0">
                <a:solidFill>
                  <a:schemeClr val="bg1"/>
                </a:solidFill>
                <a:latin typeface="Cambria" pitchFamily="18" charset="0"/>
              </a:rPr>
              <a:t>Учитель</a:t>
            </a:r>
            <a:r>
              <a:rPr lang="ru-RU" sz="1900" dirty="0" smtClean="0">
                <a:solidFill>
                  <a:schemeClr val="bg1"/>
                </a:solidFill>
                <a:latin typeface="Cambria" pitchFamily="18" charset="0"/>
              </a:rPr>
              <a:t> — это человек, который занимается обучением и воспитанием. Учитель передает ученикам знания по различным предметам, развивает их способности и интересы. </a:t>
            </a:r>
          </a:p>
          <a:p>
            <a:pPr algn="r">
              <a:buNone/>
            </a:pPr>
            <a:r>
              <a:rPr lang="ru-RU" sz="1900" dirty="0" smtClean="0">
                <a:latin typeface="Cambria" pitchFamily="18" charset="0"/>
              </a:rPr>
              <a:t> Зюзюкин Артемий, группа «Полянка»</a:t>
            </a:r>
          </a:p>
          <a:p>
            <a:pPr>
              <a:buNone/>
            </a:pPr>
            <a:r>
              <a:rPr lang="ru-RU" sz="1900" dirty="0" smtClean="0">
                <a:latin typeface="Cambria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228600"/>
            <a:ext cx="5940425" cy="44554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1676400"/>
            <a:ext cx="5334000" cy="409260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900" b="1" dirty="0" smtClean="0">
                <a:latin typeface="Cambria" pitchFamily="18" charset="0"/>
              </a:rPr>
              <a:t>Моя мама, Хмельникова Елена Александровна работает в Алатырской детской школе искусств</a:t>
            </a:r>
            <a:endParaRPr lang="en-US" sz="1900" b="1" dirty="0" smtClean="0">
              <a:latin typeface="Cambria" pitchFamily="18" charset="0"/>
            </a:endParaRPr>
          </a:p>
          <a:p>
            <a:pPr algn="r">
              <a:buNone/>
            </a:pPr>
            <a:endParaRPr lang="en-US" sz="1900" dirty="0" smtClean="0">
              <a:latin typeface="Cambria" pitchFamily="18" charset="0"/>
            </a:endParaRPr>
          </a:p>
          <a:p>
            <a:pPr algn="r">
              <a:buNone/>
            </a:pPr>
            <a:r>
              <a:rPr lang="ru-RU" sz="1900" dirty="0" smtClean="0">
                <a:solidFill>
                  <a:schemeClr val="bg1"/>
                </a:solidFill>
                <a:latin typeface="Cambria" pitchFamily="18" charset="0"/>
              </a:rPr>
              <a:t>Она там работает, заместителем директора по внеклассной работе, а также учит детей играть на струнно-щипковых инструментах</a:t>
            </a:r>
          </a:p>
          <a:p>
            <a:pPr algn="r">
              <a:buNone/>
            </a:pPr>
            <a:endParaRPr lang="ru-RU" sz="19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r">
              <a:buNone/>
            </a:pPr>
            <a:r>
              <a:rPr lang="ru-RU" sz="1900" dirty="0" smtClean="0">
                <a:latin typeface="Cambria" pitchFamily="18" charset="0"/>
              </a:rPr>
              <a:t> Хмельников Кирилл, группа «Полянка»</a:t>
            </a:r>
          </a:p>
          <a:p>
            <a:pPr algn="r">
              <a:buNone/>
            </a:pPr>
            <a:endParaRPr lang="ru-RU" sz="19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1985" name="Picture 1" descr="C:\Users\home\Desktop\jYmN6xZoS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914650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95800"/>
            <a:ext cx="8534400" cy="2362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900" b="1" dirty="0" smtClean="0">
                <a:latin typeface="Cambria" pitchFamily="18" charset="0"/>
              </a:rPr>
              <a:t>Моя мама, Варгина Ксения Сергеевна, работает в Хоум Кредит Банке</a:t>
            </a:r>
          </a:p>
          <a:p>
            <a:pPr algn="r">
              <a:buNone/>
            </a:pPr>
            <a:r>
              <a:rPr lang="ru-RU" sz="1900" b="1" dirty="0" smtClean="0">
                <a:latin typeface="Cambria" pitchFamily="18" charset="0"/>
              </a:rPr>
              <a:t> </a:t>
            </a:r>
          </a:p>
          <a:p>
            <a:pPr algn="r">
              <a:buNone/>
            </a:pPr>
            <a:r>
              <a:rPr lang="ru-RU" sz="1900" dirty="0" smtClean="0">
                <a:solidFill>
                  <a:schemeClr val="bg1"/>
                </a:solidFill>
                <a:latin typeface="Cambria" pitchFamily="18" charset="0"/>
              </a:rPr>
              <a:t>Она там главный специалист в отделе по работе с просроченной задолженностью </a:t>
            </a:r>
          </a:p>
          <a:p>
            <a:pPr>
              <a:buNone/>
            </a:pPr>
            <a:endParaRPr lang="ru-RU" sz="1900" dirty="0" smtClean="0">
              <a:latin typeface="Cambria" pitchFamily="18" charset="0"/>
            </a:endParaRPr>
          </a:p>
          <a:p>
            <a:pPr algn="r">
              <a:buNone/>
            </a:pPr>
            <a:r>
              <a:rPr lang="ru-RU" sz="1900" dirty="0" smtClean="0">
                <a:latin typeface="Cambria" pitchFamily="18" charset="0"/>
              </a:rPr>
              <a:t> Варгина Анна, группа «Полянка»</a:t>
            </a:r>
          </a:p>
          <a:p>
            <a:pPr>
              <a:buNone/>
            </a:pPr>
            <a:endParaRPr lang="ru-RU" sz="1900" dirty="0">
              <a:latin typeface="Cambria" pitchFamily="18" charset="0"/>
            </a:endParaRPr>
          </a:p>
        </p:txBody>
      </p:sp>
      <p:pic>
        <p:nvPicPr>
          <p:cNvPr id="40961" name="Picture 1" descr="C:\Users\home\Desktop\C3Q7xGKvC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038600" cy="6858000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endParaRPr lang="ru-RU" sz="2200" dirty="0" smtClean="0">
              <a:latin typeface="Cambria" pitchFamily="18" charset="0"/>
            </a:endParaRPr>
          </a:p>
          <a:p>
            <a:pPr algn="r">
              <a:buNone/>
            </a:pPr>
            <a:endParaRPr lang="ru-RU" sz="2200" dirty="0" smtClean="0">
              <a:latin typeface="Cambria" pitchFamily="18" charset="0"/>
            </a:endParaRPr>
          </a:p>
          <a:p>
            <a:pPr algn="r">
              <a:buNone/>
            </a:pPr>
            <a:r>
              <a:rPr lang="ru-RU" sz="2500" b="1" dirty="0" smtClean="0">
                <a:latin typeface="Cambria" pitchFamily="18" charset="0"/>
              </a:rPr>
              <a:t>Мой папа, Варгин</a:t>
            </a:r>
          </a:p>
          <a:p>
            <a:pPr algn="r">
              <a:buNone/>
            </a:pPr>
            <a:r>
              <a:rPr lang="ru-RU" sz="2500" b="1" dirty="0" smtClean="0">
                <a:latin typeface="Cambria" pitchFamily="18" charset="0"/>
              </a:rPr>
              <a:t>Александр Анатольевич</a:t>
            </a:r>
          </a:p>
          <a:p>
            <a:pPr algn="r">
              <a:buNone/>
            </a:pPr>
            <a:endParaRPr lang="ru-RU" sz="2500" dirty="0" smtClean="0">
              <a:latin typeface="Cambria" pitchFamily="18" charset="0"/>
            </a:endParaRPr>
          </a:p>
          <a:p>
            <a:pPr algn="r">
              <a:buNone/>
            </a:pPr>
            <a:endParaRPr lang="ru-RU" sz="2500" dirty="0" smtClean="0">
              <a:latin typeface="Cambria" pitchFamily="18" charset="0"/>
            </a:endParaRPr>
          </a:p>
          <a:p>
            <a:pPr algn="r">
              <a:buNone/>
            </a:pPr>
            <a:r>
              <a:rPr lang="ru-RU" sz="2500" dirty="0" smtClean="0">
                <a:solidFill>
                  <a:schemeClr val="bg1"/>
                </a:solidFill>
                <a:latin typeface="Cambria" pitchFamily="18" charset="0"/>
              </a:rPr>
              <a:t>Работает инженерно- техническим работником, мастером строительно- монтажных работ </a:t>
            </a:r>
            <a:r>
              <a:rPr lang="ru-RU" sz="2500" dirty="0" smtClean="0">
                <a:solidFill>
                  <a:schemeClr val="bg1"/>
                </a:solidFill>
                <a:latin typeface="Cambria" pitchFamily="18" charset="0"/>
              </a:rPr>
              <a:t>путепроводода </a:t>
            </a:r>
            <a:r>
              <a:rPr lang="ru-RU" sz="2500" dirty="0" smtClean="0">
                <a:solidFill>
                  <a:schemeClr val="bg1"/>
                </a:solidFill>
                <a:latin typeface="Cambria" pitchFamily="18" charset="0"/>
              </a:rPr>
              <a:t>через железнодорожный переезд в городе Саратове соединяющий поселок Жасминный и Соколовый с Ленинским районом г. Саратова</a:t>
            </a:r>
            <a:endParaRPr lang="ru-RU" sz="2500" dirty="0" smtClean="0">
              <a:latin typeface="Cambria" pitchFamily="18" charset="0"/>
            </a:endParaRPr>
          </a:p>
          <a:p>
            <a:pPr algn="r">
              <a:buNone/>
            </a:pPr>
            <a:endParaRPr lang="ru-RU" sz="2500" dirty="0" smtClean="0">
              <a:latin typeface="Cambria" pitchFamily="18" charset="0"/>
            </a:endParaRPr>
          </a:p>
          <a:p>
            <a:pPr algn="r">
              <a:buNone/>
            </a:pPr>
            <a:endParaRPr lang="ru-RU" sz="2500" dirty="0" smtClean="0">
              <a:latin typeface="Cambria" pitchFamily="18" charset="0"/>
            </a:endParaRPr>
          </a:p>
          <a:p>
            <a:pPr algn="r">
              <a:buNone/>
            </a:pPr>
            <a:endParaRPr lang="ru-RU" sz="2500" dirty="0" smtClean="0">
              <a:latin typeface="Cambria" pitchFamily="18" charset="0"/>
            </a:endParaRPr>
          </a:p>
          <a:p>
            <a:pPr algn="r">
              <a:buNone/>
            </a:pPr>
            <a:endParaRPr lang="ru-RU" sz="2500" dirty="0" smtClean="0">
              <a:latin typeface="Cambria" pitchFamily="18" charset="0"/>
            </a:endParaRPr>
          </a:p>
          <a:p>
            <a:pPr algn="r">
              <a:buNone/>
            </a:pPr>
            <a:endParaRPr lang="ru-RU" sz="2500" dirty="0" smtClean="0">
              <a:latin typeface="Cambria" pitchFamily="18" charset="0"/>
            </a:endParaRPr>
          </a:p>
          <a:p>
            <a:pPr algn="r">
              <a:buNone/>
            </a:pPr>
            <a:r>
              <a:rPr lang="ru-RU" sz="2500" dirty="0" smtClean="0">
                <a:latin typeface="Cambria" pitchFamily="18" charset="0"/>
              </a:rPr>
              <a:t> Варгина Анна, группа «Полянка»</a:t>
            </a:r>
          </a:p>
          <a:p>
            <a:pPr>
              <a:buNone/>
            </a:pPr>
            <a:endParaRPr lang="ru-RU" sz="1900" dirty="0" smtClean="0">
              <a:latin typeface="Cambria" pitchFamily="18" charset="0"/>
            </a:endParaRPr>
          </a:p>
        </p:txBody>
      </p:sp>
      <p:pic>
        <p:nvPicPr>
          <p:cNvPr id="39937" name="Picture 1" descr="C:\Users\home\Desktop\s0bmpt56gQ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"/>
            <a:ext cx="4743451" cy="6324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53000"/>
            <a:ext cx="8686800" cy="1752600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ru-RU" sz="2100" dirty="0" smtClean="0">
              <a:latin typeface="Cambria" pitchFamily="18" charset="0"/>
            </a:endParaRPr>
          </a:p>
          <a:p>
            <a:pPr algn="r">
              <a:buNone/>
            </a:pPr>
            <a:r>
              <a:rPr lang="ru-RU" sz="2100" b="1" dirty="0" smtClean="0">
                <a:latin typeface="Cambria" pitchFamily="18" charset="0"/>
              </a:rPr>
              <a:t>Моя мама, Миганова Ольга Павловна, </a:t>
            </a:r>
            <a:r>
              <a:rPr lang="ru-RU" sz="2100" dirty="0" smtClean="0">
                <a:solidFill>
                  <a:schemeClr val="bg1"/>
                </a:solidFill>
                <a:latin typeface="Cambria" pitchFamily="18" charset="0"/>
              </a:rPr>
              <a:t>работает младшим воспитателем, в  МБДОУ «Детский </a:t>
            </a:r>
            <a:r>
              <a:rPr lang="ru-RU" sz="2100" dirty="0" smtClean="0">
                <a:solidFill>
                  <a:schemeClr val="bg1"/>
                </a:solidFill>
                <a:latin typeface="Cambria" pitchFamily="18" charset="0"/>
              </a:rPr>
              <a:t>сад №3 </a:t>
            </a:r>
            <a:r>
              <a:rPr lang="ru-RU" sz="2100" dirty="0" smtClean="0">
                <a:solidFill>
                  <a:schemeClr val="bg1"/>
                </a:solidFill>
                <a:latin typeface="Cambria" pitchFamily="18" charset="0"/>
              </a:rPr>
              <a:t>«Светлячок»</a:t>
            </a:r>
          </a:p>
          <a:p>
            <a:pPr algn="r">
              <a:buNone/>
            </a:pPr>
            <a:r>
              <a:rPr lang="ru-RU" sz="2100" dirty="0" smtClean="0">
                <a:latin typeface="Cambria" pitchFamily="18" charset="0"/>
              </a:rPr>
              <a:t> </a:t>
            </a:r>
          </a:p>
          <a:p>
            <a:pPr algn="r">
              <a:buNone/>
            </a:pPr>
            <a:r>
              <a:rPr lang="ru-RU" sz="2100" dirty="0" smtClean="0">
                <a:latin typeface="Cambria" pitchFamily="18" charset="0"/>
              </a:rPr>
              <a:t>Миганова Анна, группа «Полянка»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8913" name="Picture 1" descr="C:\Users\home\Desktop\Qd0o0pqtZX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kE39TLXoW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3657600" cy="4876800"/>
          </a:xfrm>
        </p:spPr>
      </p:pic>
      <p:pic>
        <p:nvPicPr>
          <p:cNvPr id="5" name="Рисунок 4" descr="aWQq0weOJ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52400"/>
            <a:ext cx="3638550" cy="485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029200"/>
            <a:ext cx="822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b="1" dirty="0" smtClean="0">
                <a:latin typeface="Cambria" pitchFamily="18" charset="0"/>
              </a:rPr>
              <a:t>Мои мама Бочарова Анастасия Сергеевна</a:t>
            </a:r>
          </a:p>
          <a:p>
            <a:pPr algn="r"/>
            <a:r>
              <a:rPr lang="ru-RU" sz="1900" b="1" dirty="0" smtClean="0">
                <a:latin typeface="Cambria" pitchFamily="18" charset="0"/>
              </a:rPr>
              <a:t>и </a:t>
            </a:r>
            <a:r>
              <a:rPr lang="ru-RU" sz="1900" b="1" dirty="0" smtClean="0">
                <a:latin typeface="Cambria" pitchFamily="18" charset="0"/>
              </a:rPr>
              <a:t>Бочаров Василий Викторович</a:t>
            </a:r>
          </a:p>
          <a:p>
            <a:pPr algn="r"/>
            <a:r>
              <a:rPr lang="ru-RU" sz="1900" dirty="0" smtClean="0">
                <a:solidFill>
                  <a:schemeClr val="bg1"/>
                </a:solidFill>
                <a:latin typeface="Cambria" pitchFamily="18" charset="0"/>
              </a:rPr>
              <a:t>Работают на заводе «Электроприбор» </a:t>
            </a:r>
          </a:p>
          <a:p>
            <a:pPr algn="r"/>
            <a:r>
              <a:rPr lang="ru-RU" sz="1900" dirty="0" smtClean="0">
                <a:solidFill>
                  <a:schemeClr val="bg1"/>
                </a:solidFill>
                <a:latin typeface="Cambria" pitchFamily="18" charset="0"/>
              </a:rPr>
              <a:t>Профессия моей мамы и папы: монтажники РЭА</a:t>
            </a:r>
          </a:p>
          <a:p>
            <a:pPr algn="r"/>
            <a:endParaRPr lang="ru-RU" sz="19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r"/>
            <a:r>
              <a:rPr lang="ru-RU" sz="1900" dirty="0" smtClean="0">
                <a:latin typeface="Cambria" pitchFamily="18" charset="0"/>
              </a:rPr>
              <a:t>Бочарова Юля, группа «Полянка»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I8oTry69P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00600" cy="3600450"/>
          </a:xfrm>
        </p:spPr>
      </p:pic>
      <p:pic>
        <p:nvPicPr>
          <p:cNvPr id="5" name="Рисунок 4" descr="K8JyXasscJ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800225"/>
            <a:ext cx="48768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5626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dirty="0" smtClean="0">
                <a:latin typeface="Cambria" pitchFamily="18" charset="0"/>
              </a:rPr>
              <a:t>«</a:t>
            </a:r>
            <a:r>
              <a:rPr lang="ru-RU" b="1" dirty="0" smtClean="0">
                <a:latin typeface="Cambria" pitchFamily="18" charset="0"/>
              </a:rPr>
              <a:t>Моя мама, Абмайкина Зинаида Александровна, 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работает младшим воспитателем, в  МБДОУ «Детский сад №3 «Светлячок»</a:t>
            </a:r>
          </a:p>
          <a:p>
            <a:pPr algn="r">
              <a:buNone/>
            </a:pPr>
            <a:r>
              <a:rPr lang="ru-RU" dirty="0" smtClean="0">
                <a:latin typeface="Cambria" pitchFamily="18" charset="0"/>
              </a:rPr>
              <a:t> </a:t>
            </a:r>
          </a:p>
          <a:p>
            <a:pPr algn="r">
              <a:buNone/>
            </a:pPr>
            <a:r>
              <a:rPr lang="ru-RU" dirty="0" smtClean="0">
                <a:latin typeface="Cambria" pitchFamily="18" charset="0"/>
              </a:rPr>
              <a:t>Абмайкин Дима, группа Полянка»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330</Words>
  <Application>Microsoft Office PowerPoint</Application>
  <PresentationFormat>Экран (4:3)</PresentationFormat>
  <Paragraphs>80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Century Gothic</vt:lpstr>
      <vt:lpstr>Times New Roman</vt:lpstr>
      <vt:lpstr>Verdana</vt:lpstr>
      <vt:lpstr>Wingdings 2</vt:lpstr>
      <vt:lpstr>Яркая</vt:lpstr>
      <vt:lpstr>Отчет о проекте Выполнили: воспитатели Уряднова В. М и Опаркина М.В. «Профессии моих родителей»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Моя мама  Короткова Анна. Она работает на заводе Элетех. сборщица .  Их продукция очень распространенна в интернетмагазинах и не только.  Мама несет людям свет.  Коротков Игнат, группа «Полянка»</vt:lpstr>
      <vt:lpstr>Моя мама Двойченко Анжелика . Она работает помощником натариуса  в нотариальной конторе. Ее работа заключается  в оформлении документов  для покупки и продажи  недвижимости, оформлении наследства, перевод имущества  с умерших на живых Двойченко Дима, группа «Полянка» </vt:lpstr>
      <vt:lpstr>Мой папа Двойченко  Работает зам. Начальника по производству в колонии. Следит как заключенные сажают и собирают урожай, договаривается с доставкой овощей.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«Профессии моих родителей»</dc:title>
  <dc:creator>Мария</dc:creator>
  <cp:lastModifiedBy>med123</cp:lastModifiedBy>
  <cp:revision>8</cp:revision>
  <dcterms:created xsi:type="dcterms:W3CDTF">2023-11-08T15:17:24Z</dcterms:created>
  <dcterms:modified xsi:type="dcterms:W3CDTF">2025-02-06T07:49:37Z</dcterms:modified>
</cp:coreProperties>
</file>