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>
        <p:scale>
          <a:sx n="33" d="100"/>
          <a:sy n="33" d="100"/>
        </p:scale>
        <p:origin x="-562" y="-7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43F0B-57D0-FB4A-83EF-32C51CF37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7F094-A3B6-CD4F-B648-8ED59B40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5DC25E-8AB3-C741-AC23-C12BECA61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CA62D-80E9-D148-AB9A-AD2D6E16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994A97-28F7-BF4B-B827-2BD55C78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D0C2F-7561-9B43-A653-D21F9CD5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14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02279-4E08-EE45-9D4A-341CE86E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0B8F69-4B7F-B44C-BAE6-8BBF220DB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6DC61-D6B2-7849-B950-ACAA7AAF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156266-2898-5543-9C49-D8DCE16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BA749-5022-F147-9315-7817617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517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5A76DE-D8DA-3442-95C0-918E39E64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9899BA-AE6D-0B46-B532-F693DC3EB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D85AF2-2AC3-DD44-83F2-B53E58B6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E1309-610E-5B44-B9FF-5AF9E0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738E19-BFBF-4241-9166-D3880B73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24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AF95D-E4A4-7F4B-A27B-8AF0D335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32B65-3BD4-C148-A67F-C3C8659F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66DC0-1796-7F47-9703-6DE42ECA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8615F-5501-1845-B7B9-4CEEAE38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B35839-4711-A44B-BACA-4791D75F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59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AF795-9FD5-2749-957E-164BB289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89234A-EC61-234B-8B47-F4ABE2E1D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AB733-404D-144A-B33E-D05C9F57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E5123-4FA2-8D4E-AF9A-73BFADE3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0A097-7471-F745-8E6A-EDF8B49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14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C19443-3B8A-9C40-BB81-F9B6552B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6EE60A-ECE7-DE4C-A29B-9E77D4810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14756C-3F2B-9E4F-828E-43CE256B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3D567E-ECEA-0844-AE84-4E5D7886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860AB7-1CB3-E64A-B7E4-62FCCEEF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D358A2-47BD-AF4E-B32F-F228BFF6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33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E267B-48D5-084F-92CB-54CA7424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4F7E3D-ADFB-CD4B-B87A-31EA6C93C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24DD48-8D19-4E4B-9802-54D46D43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B67177-0856-F440-9070-148AE3AEA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F0A676-95E8-4A44-A49F-DD09B7F4E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12FA70-A92E-4E40-B9D2-335D63BE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3CB991-C14A-8243-B7B6-94B904BB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D0AFE5-A65B-8C45-809E-AE7EBBD6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7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0AC2C-5557-494C-B5D6-E7848F50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F399E1-1008-774F-9124-2FDDC10D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A54C5D-40E6-D448-90F1-42F07C1A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F8AFC6-51C1-404A-9C3D-0771E843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6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F3DE35-A61A-9E4E-BEA3-C7381881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4A45EA-3E32-6A49-9AC3-4F61F09D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F4279A-0ED5-CF42-97E9-B993517B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4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07AC7-DDF6-374F-A476-419EA8AD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2F70B1-F2AA-EC46-A835-E4A6E8A30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EFD75C-DBB9-9E4B-B932-EA27C0C8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78B8EB-B100-F344-826D-6E271B15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90C08E-67E0-8646-8D70-BD8779F8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FCA0FD-D7CA-D146-BE45-412558A1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9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2BCD0-1C24-0949-A295-8A74C894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6126DA-46C4-A741-B2A0-734B92076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F9460-E292-DE45-B9DD-351A8FAF3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61EB6F-FAFD-074F-950A-1DAB1D45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870F15-20BF-A442-AF2A-B6F58CEE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C08CC-6363-B842-9DDC-5CD582F9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4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775529-8014-4241-B6C9-70E02AF5D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217" t="10024" r="10024" b="1121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B30334-C738-A747-BF29-A8458D7C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49AC06-C565-F443-95E4-2FCD2EFF9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9B5CF1-FCEE-D94A-AF20-CF5BDA31B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7D10-170A-7F41-A639-F17A99C0ADF9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BA1B2F-DB2A-5749-A3D2-19301B1B7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D1B3A0-A5CD-724F-B8B5-C955A96A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09CF-F0FE-B745-A389-B33A15F6FB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6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powerpointbase@gmail.com" TargetMode="External"/><Relationship Id="rId13" Type="http://schemas.openxmlformats.org/officeDocument/2006/relationships/hyperlink" Target="https://vk.com/club79040830" TargetMode="External"/><Relationship Id="rId18" Type="http://schemas.openxmlformats.org/officeDocument/2006/relationships/image" Target="../media/image14.jpeg"/><Relationship Id="rId3" Type="http://schemas.openxmlformats.org/officeDocument/2006/relationships/hyperlink" Target="http://powerpointbase.com/" TargetMode="External"/><Relationship Id="rId7" Type="http://schemas.openxmlformats.org/officeDocument/2006/relationships/hyperlink" Target="http://powerpointbase.com/certificates/" TargetMode="External"/><Relationship Id="rId12" Type="http://schemas.openxmlformats.org/officeDocument/2006/relationships/hyperlink" Target="https://www.facebook.com/powerpointfree/" TargetMode="External"/><Relationship Id="rId17" Type="http://schemas.openxmlformats.org/officeDocument/2006/relationships/hyperlink" Target="https://t.me/powerpointhub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pointbase.com/diagrams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powerpointbase.com/wordtemplates/" TargetMode="External"/><Relationship Id="rId15" Type="http://schemas.openxmlformats.org/officeDocument/2006/relationships/hyperlink" Target="http://powerpointbase.com/offer.htm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powerpointbase.com/premium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www.youtube.com/channel/UC3Kc-8AJVMloXo2YQbmAOq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EECE0-3031-3E43-ADC5-D7328AAE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4663"/>
            <a:ext cx="9144000" cy="2387600"/>
          </a:xfrm>
        </p:spPr>
        <p:txBody>
          <a:bodyPr>
            <a:normAutofit/>
          </a:bodyPr>
          <a:lstStyle/>
          <a:p>
            <a:r>
              <a:rPr lang="uk-UA" sz="8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</a:t>
            </a: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AME OF PRESENTATION</a:t>
            </a:r>
            <a:endParaRPr lang="uk-UA" sz="8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845699-FD73-3141-8656-AEBCA620F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4338"/>
            <a:ext cx="9144000" cy="1655762"/>
          </a:xfrm>
        </p:spPr>
        <p:txBody>
          <a:bodyPr/>
          <a:lstStyle/>
          <a:p>
            <a:r>
              <a:rPr lang="en-US" dirty="0">
                <a:latin typeface="Seravek" panose="020B0503040000020004" pitchFamily="34" charset="0"/>
              </a:rPr>
              <a:t>Subtitle here</a:t>
            </a:r>
            <a:endParaRPr lang="uk-UA" dirty="0">
              <a:latin typeface="Seravek" panose="020B0503040000020004" pitchFamily="34" charset="0"/>
            </a:endParaRPr>
          </a:p>
        </p:txBody>
      </p:sp>
      <p:pic>
        <p:nvPicPr>
          <p:cNvPr id="4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5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1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Slide title</a:t>
            </a:r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xmlns="" id="{B29E5567-C76F-3C45-8557-7FFE041FE30F}"/>
              </a:ext>
            </a:extLst>
          </p:cNvPr>
          <p:cNvGrpSpPr/>
          <p:nvPr/>
        </p:nvGrpSpPr>
        <p:grpSpPr>
          <a:xfrm>
            <a:off x="4679824" y="2656716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xmlns="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xmlns="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xmlns="" id="{D47FDB68-2CCD-1C46-ACE8-73DAC7CC274B}"/>
              </a:ext>
            </a:extLst>
          </p:cNvPr>
          <p:cNvGrpSpPr/>
          <p:nvPr/>
        </p:nvGrpSpPr>
        <p:grpSpPr>
          <a:xfrm>
            <a:off x="4360392" y="2325344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xmlns="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xmlns="" id="{6295011B-D86F-7246-9606-05CFAC330370}"/>
              </a:ext>
            </a:extLst>
          </p:cNvPr>
          <p:cNvGrpSpPr/>
          <p:nvPr/>
        </p:nvGrpSpPr>
        <p:grpSpPr>
          <a:xfrm>
            <a:off x="5165907" y="3132951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xmlns="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xmlns="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xmlns="" id="{B88FB5A1-CF00-6549-8A63-F8DA0F4A3C43}"/>
              </a:ext>
            </a:extLst>
          </p:cNvPr>
          <p:cNvGrpSpPr/>
          <p:nvPr/>
        </p:nvGrpSpPr>
        <p:grpSpPr>
          <a:xfrm>
            <a:off x="5304787" y="3248039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xmlns="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xmlns="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5" name="Picture 18">
            <a:extLst>
              <a:ext uri="{FF2B5EF4-FFF2-40B4-BE49-F238E27FC236}">
                <a16:creationId xmlns:a16="http://schemas.microsoft.com/office/drawing/2014/main" xmlns="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86" y="3726256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Freeform 28">
            <a:extLst>
              <a:ext uri="{FF2B5EF4-FFF2-40B4-BE49-F238E27FC236}">
                <a16:creationId xmlns:a16="http://schemas.microsoft.com/office/drawing/2014/main" xmlns="" id="{7888690A-0DFD-E146-8127-173F51CAC4C4}"/>
              </a:ext>
            </a:extLst>
          </p:cNvPr>
          <p:cNvSpPr>
            <a:spLocks noEditPoints="1"/>
          </p:cNvSpPr>
          <p:nvPr/>
        </p:nvSpPr>
        <p:spPr bwMode="auto">
          <a:xfrm>
            <a:off x="8081179" y="4536841"/>
            <a:ext cx="319496" cy="480201"/>
          </a:xfrm>
          <a:custGeom>
            <a:avLst/>
            <a:gdLst>
              <a:gd name="T0" fmla="*/ 83 w 103"/>
              <a:gd name="T1" fmla="*/ 52 h 155"/>
              <a:gd name="T2" fmla="*/ 83 w 103"/>
              <a:gd name="T3" fmla="*/ 52 h 155"/>
              <a:gd name="T4" fmla="*/ 87 w 103"/>
              <a:gd name="T5" fmla="*/ 36 h 155"/>
              <a:gd name="T6" fmla="*/ 52 w 103"/>
              <a:gd name="T7" fmla="*/ 0 h 155"/>
              <a:gd name="T8" fmla="*/ 32 w 103"/>
              <a:gd name="T9" fmla="*/ 6 h 155"/>
              <a:gd name="T10" fmla="*/ 28 w 103"/>
              <a:gd name="T11" fmla="*/ 10 h 155"/>
              <a:gd name="T12" fmla="*/ 27 w 103"/>
              <a:gd name="T13" fmla="*/ 10 h 155"/>
              <a:gd name="T14" fmla="*/ 17 w 103"/>
              <a:gd name="T15" fmla="*/ 36 h 155"/>
              <a:gd name="T16" fmla="*/ 17 w 103"/>
              <a:gd name="T17" fmla="*/ 36 h 155"/>
              <a:gd name="T18" fmla="*/ 17 w 103"/>
              <a:gd name="T19" fmla="*/ 38 h 155"/>
              <a:gd name="T20" fmla="*/ 17 w 103"/>
              <a:gd name="T21" fmla="*/ 40 h 155"/>
              <a:gd name="T22" fmla="*/ 17 w 103"/>
              <a:gd name="T23" fmla="*/ 40 h 155"/>
              <a:gd name="T24" fmla="*/ 21 w 103"/>
              <a:gd name="T25" fmla="*/ 52 h 155"/>
              <a:gd name="T26" fmla="*/ 20 w 103"/>
              <a:gd name="T27" fmla="*/ 52 h 155"/>
              <a:gd name="T28" fmla="*/ 9 w 103"/>
              <a:gd name="T29" fmla="*/ 55 h 155"/>
              <a:gd name="T30" fmla="*/ 0 w 103"/>
              <a:gd name="T31" fmla="*/ 72 h 155"/>
              <a:gd name="T32" fmla="*/ 0 w 103"/>
              <a:gd name="T33" fmla="*/ 107 h 155"/>
              <a:gd name="T34" fmla="*/ 0 w 103"/>
              <a:gd name="T35" fmla="*/ 112 h 155"/>
              <a:gd name="T36" fmla="*/ 0 w 103"/>
              <a:gd name="T37" fmla="*/ 135 h 155"/>
              <a:gd name="T38" fmla="*/ 20 w 103"/>
              <a:gd name="T39" fmla="*/ 155 h 155"/>
              <a:gd name="T40" fmla="*/ 83 w 103"/>
              <a:gd name="T41" fmla="*/ 155 h 155"/>
              <a:gd name="T42" fmla="*/ 103 w 103"/>
              <a:gd name="T43" fmla="*/ 135 h 155"/>
              <a:gd name="T44" fmla="*/ 103 w 103"/>
              <a:gd name="T45" fmla="*/ 72 h 155"/>
              <a:gd name="T46" fmla="*/ 83 w 103"/>
              <a:gd name="T47" fmla="*/ 52 h 155"/>
              <a:gd name="T48" fmla="*/ 82 w 103"/>
              <a:gd name="T49" fmla="*/ 36 h 155"/>
              <a:gd name="T50" fmla="*/ 81 w 103"/>
              <a:gd name="T51" fmla="*/ 45 h 155"/>
              <a:gd name="T52" fmla="*/ 81 w 103"/>
              <a:gd name="T53" fmla="*/ 45 h 155"/>
              <a:gd name="T54" fmla="*/ 79 w 103"/>
              <a:gd name="T55" fmla="*/ 48 h 155"/>
              <a:gd name="T56" fmla="*/ 79 w 103"/>
              <a:gd name="T57" fmla="*/ 49 h 155"/>
              <a:gd name="T58" fmla="*/ 78 w 103"/>
              <a:gd name="T59" fmla="*/ 50 h 155"/>
              <a:gd name="T60" fmla="*/ 61 w 103"/>
              <a:gd name="T61" fmla="*/ 64 h 155"/>
              <a:gd name="T62" fmla="*/ 67 w 103"/>
              <a:gd name="T63" fmla="*/ 64 h 155"/>
              <a:gd name="T64" fmla="*/ 59 w 103"/>
              <a:gd name="T65" fmla="*/ 102 h 155"/>
              <a:gd name="T66" fmla="*/ 57 w 103"/>
              <a:gd name="T67" fmla="*/ 112 h 155"/>
              <a:gd name="T68" fmla="*/ 54 w 103"/>
              <a:gd name="T69" fmla="*/ 95 h 155"/>
              <a:gd name="T70" fmla="*/ 52 w 103"/>
              <a:gd name="T71" fmla="*/ 78 h 155"/>
              <a:gd name="T72" fmla="*/ 55 w 103"/>
              <a:gd name="T73" fmla="*/ 73 h 155"/>
              <a:gd name="T74" fmla="*/ 59 w 103"/>
              <a:gd name="T75" fmla="*/ 66 h 155"/>
              <a:gd name="T76" fmla="*/ 44 w 103"/>
              <a:gd name="T77" fmla="*/ 66 h 155"/>
              <a:gd name="T78" fmla="*/ 46 w 103"/>
              <a:gd name="T79" fmla="*/ 69 h 155"/>
              <a:gd name="T80" fmla="*/ 52 w 103"/>
              <a:gd name="T81" fmla="*/ 78 h 155"/>
              <a:gd name="T82" fmla="*/ 47 w 103"/>
              <a:gd name="T83" fmla="*/ 112 h 155"/>
              <a:gd name="T84" fmla="*/ 37 w 103"/>
              <a:gd name="T85" fmla="*/ 64 h 155"/>
              <a:gd name="T86" fmla="*/ 42 w 103"/>
              <a:gd name="T87" fmla="*/ 64 h 155"/>
              <a:gd name="T88" fmla="*/ 34 w 103"/>
              <a:gd name="T89" fmla="*/ 60 h 155"/>
              <a:gd name="T90" fmla="*/ 27 w 103"/>
              <a:gd name="T91" fmla="*/ 53 h 155"/>
              <a:gd name="T92" fmla="*/ 21 w 103"/>
              <a:gd name="T93" fmla="*/ 36 h 155"/>
              <a:gd name="T94" fmla="*/ 29 w 103"/>
              <a:gd name="T95" fmla="*/ 16 h 155"/>
              <a:gd name="T96" fmla="*/ 52 w 103"/>
              <a:gd name="T97" fmla="*/ 5 h 155"/>
              <a:gd name="T98" fmla="*/ 80 w 103"/>
              <a:gd name="T99" fmla="*/ 26 h 155"/>
              <a:gd name="T100" fmla="*/ 81 w 103"/>
              <a:gd name="T101" fmla="*/ 28 h 155"/>
              <a:gd name="T102" fmla="*/ 82 w 103"/>
              <a:gd name="T103" fmla="*/ 31 h 155"/>
              <a:gd name="T104" fmla="*/ 82 w 103"/>
              <a:gd name="T105" fmla="*/ 3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" h="155"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5" y="47"/>
                  <a:pt x="87" y="41"/>
                  <a:pt x="87" y="36"/>
                </a:cubicBezTo>
                <a:cubicBezTo>
                  <a:pt x="87" y="16"/>
                  <a:pt x="71" y="0"/>
                  <a:pt x="52" y="0"/>
                </a:cubicBezTo>
                <a:cubicBezTo>
                  <a:pt x="45" y="0"/>
                  <a:pt x="38" y="3"/>
                  <a:pt x="32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7"/>
                  <a:pt x="17" y="2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7"/>
                  <a:pt x="17" y="38"/>
                </a:cubicBezTo>
                <a:cubicBezTo>
                  <a:pt x="17" y="38"/>
                  <a:pt x="17" y="39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4"/>
                  <a:pt x="19" y="48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2"/>
                  <a:pt x="12" y="53"/>
                  <a:pt x="9" y="55"/>
                </a:cubicBezTo>
                <a:cubicBezTo>
                  <a:pt x="4" y="59"/>
                  <a:pt x="0" y="65"/>
                  <a:pt x="0" y="72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6"/>
                  <a:pt x="9" y="155"/>
                  <a:pt x="20" y="155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94" y="155"/>
                  <a:pt x="103" y="146"/>
                  <a:pt x="103" y="135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61"/>
                  <a:pt x="94" y="52"/>
                  <a:pt x="83" y="52"/>
                </a:cubicBezTo>
                <a:close/>
                <a:moveTo>
                  <a:pt x="82" y="36"/>
                </a:moveTo>
                <a:cubicBezTo>
                  <a:pt x="82" y="39"/>
                  <a:pt x="82" y="42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6"/>
                  <a:pt x="80" y="47"/>
                  <a:pt x="79" y="48"/>
                </a:cubicBezTo>
                <a:cubicBezTo>
                  <a:pt x="79" y="48"/>
                  <a:pt x="79" y="49"/>
                  <a:pt x="79" y="49"/>
                </a:cubicBezTo>
                <a:cubicBezTo>
                  <a:pt x="79" y="50"/>
                  <a:pt x="78" y="50"/>
                  <a:pt x="78" y="50"/>
                </a:cubicBezTo>
                <a:cubicBezTo>
                  <a:pt x="75" y="57"/>
                  <a:pt x="69" y="62"/>
                  <a:pt x="61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3"/>
                  <a:pt x="55" y="73"/>
                  <a:pt x="55" y="73"/>
                </a:cubicBezTo>
                <a:cubicBezTo>
                  <a:pt x="59" y="66"/>
                  <a:pt x="59" y="66"/>
                  <a:pt x="59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9"/>
                  <a:pt x="46" y="69"/>
                  <a:pt x="46" y="69"/>
                </a:cubicBezTo>
                <a:cubicBezTo>
                  <a:pt x="52" y="78"/>
                  <a:pt x="52" y="78"/>
                  <a:pt x="52" y="78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9" y="63"/>
                  <a:pt x="36" y="62"/>
                  <a:pt x="34" y="60"/>
                </a:cubicBezTo>
                <a:cubicBezTo>
                  <a:pt x="31" y="58"/>
                  <a:pt x="29" y="56"/>
                  <a:pt x="27" y="53"/>
                </a:cubicBezTo>
                <a:cubicBezTo>
                  <a:pt x="23" y="48"/>
                  <a:pt x="21" y="42"/>
                  <a:pt x="21" y="36"/>
                </a:cubicBezTo>
                <a:cubicBezTo>
                  <a:pt x="21" y="28"/>
                  <a:pt x="24" y="21"/>
                  <a:pt x="29" y="16"/>
                </a:cubicBezTo>
                <a:cubicBezTo>
                  <a:pt x="34" y="9"/>
                  <a:pt x="42" y="5"/>
                  <a:pt x="52" y="5"/>
                </a:cubicBezTo>
                <a:cubicBezTo>
                  <a:pt x="65" y="5"/>
                  <a:pt x="76" y="14"/>
                  <a:pt x="80" y="26"/>
                </a:cubicBezTo>
                <a:cubicBezTo>
                  <a:pt x="81" y="27"/>
                  <a:pt x="81" y="27"/>
                  <a:pt x="81" y="28"/>
                </a:cubicBezTo>
                <a:cubicBezTo>
                  <a:pt x="81" y="29"/>
                  <a:pt x="81" y="30"/>
                  <a:pt x="82" y="31"/>
                </a:cubicBezTo>
                <a:cubicBezTo>
                  <a:pt x="82" y="32"/>
                  <a:pt x="82" y="34"/>
                  <a:pt x="82" y="3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7" name="组合 57">
            <a:extLst>
              <a:ext uri="{FF2B5EF4-FFF2-40B4-BE49-F238E27FC236}">
                <a16:creationId xmlns:a16="http://schemas.microsoft.com/office/drawing/2014/main" xmlns="" id="{B5F4B809-DEC2-7C4A-BFD4-28E64DC16D4E}"/>
              </a:ext>
            </a:extLst>
          </p:cNvPr>
          <p:cNvGrpSpPr/>
          <p:nvPr/>
        </p:nvGrpSpPr>
        <p:grpSpPr>
          <a:xfrm rot="2700000">
            <a:off x="8365775" y="4484921"/>
            <a:ext cx="2645084" cy="999556"/>
            <a:chOff x="6403403" y="1682338"/>
            <a:chExt cx="2116149" cy="799784"/>
          </a:xfrm>
        </p:grpSpPr>
        <p:sp>
          <p:nvSpPr>
            <p:cNvPr id="78" name="TextBox 110">
              <a:extLst>
                <a:ext uri="{FF2B5EF4-FFF2-40B4-BE49-F238E27FC236}">
                  <a16:creationId xmlns:a16="http://schemas.microsoft.com/office/drawing/2014/main" xmlns="" id="{A8A11F64-DF85-904E-AC63-52FFCA3E81CC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43096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79" name="矩形 59">
              <a:extLst>
                <a:ext uri="{FF2B5EF4-FFF2-40B4-BE49-F238E27FC236}">
                  <a16:creationId xmlns:a16="http://schemas.microsoft.com/office/drawing/2014/main" xmlns="" id="{DC8E70B1-FBEC-6247-ACDF-ACBFF6F9F3D0}"/>
                </a:ext>
              </a:extLst>
            </p:cNvPr>
            <p:cNvSpPr/>
            <p:nvPr/>
          </p:nvSpPr>
          <p:spPr>
            <a:xfrm>
              <a:off x="6403403" y="1682338"/>
              <a:ext cx="1604334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xmlns="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xmlns="" id="{752FACCB-9D23-1843-8E23-78124F0E4C1C}"/>
              </a:ext>
            </a:extLst>
          </p:cNvPr>
          <p:cNvSpPr/>
          <p:nvPr/>
        </p:nvSpPr>
        <p:spPr>
          <a:xfrm>
            <a:off x="7366602" y="3527596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2" name="组合 89">
            <a:extLst>
              <a:ext uri="{FF2B5EF4-FFF2-40B4-BE49-F238E27FC236}">
                <a16:creationId xmlns:a16="http://schemas.microsoft.com/office/drawing/2014/main" xmlns="" id="{06AC378D-3E30-B14B-BB76-60F80E355D12}"/>
              </a:ext>
            </a:extLst>
          </p:cNvPr>
          <p:cNvGrpSpPr/>
          <p:nvPr/>
        </p:nvGrpSpPr>
        <p:grpSpPr>
          <a:xfrm>
            <a:off x="3957635" y="3323447"/>
            <a:ext cx="400773" cy="343285"/>
            <a:chOff x="2541588" y="2027238"/>
            <a:chExt cx="320675" cy="2746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15D276F7-D552-3D48-8A1B-0E32F8F9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2027238"/>
              <a:ext cx="320675" cy="274638"/>
            </a:xfrm>
            <a:custGeom>
              <a:avLst/>
              <a:gdLst>
                <a:gd name="T0" fmla="*/ 14 w 202"/>
                <a:gd name="T1" fmla="*/ 157 h 173"/>
                <a:gd name="T2" fmla="*/ 14 w 202"/>
                <a:gd name="T3" fmla="*/ 0 h 173"/>
                <a:gd name="T4" fmla="*/ 0 w 202"/>
                <a:gd name="T5" fmla="*/ 0 h 173"/>
                <a:gd name="T6" fmla="*/ 0 w 202"/>
                <a:gd name="T7" fmla="*/ 173 h 173"/>
                <a:gd name="T8" fmla="*/ 202 w 202"/>
                <a:gd name="T9" fmla="*/ 173 h 173"/>
                <a:gd name="T10" fmla="*/ 202 w 202"/>
                <a:gd name="T11" fmla="*/ 157 h 173"/>
                <a:gd name="T12" fmla="*/ 14 w 202"/>
                <a:gd name="T13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3">
                  <a:moveTo>
                    <a:pt x="14" y="15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02" y="173"/>
                  </a:lnTo>
                  <a:lnTo>
                    <a:pt x="202" y="157"/>
                  </a:lnTo>
                  <a:lnTo>
                    <a:pt x="14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607A2842-CF00-BF4F-AE6C-935D9C9A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106613"/>
              <a:ext cx="242887" cy="153988"/>
            </a:xfrm>
            <a:custGeom>
              <a:avLst/>
              <a:gdLst>
                <a:gd name="T0" fmla="*/ 45 w 153"/>
                <a:gd name="T1" fmla="*/ 49 h 97"/>
                <a:gd name="T2" fmla="*/ 71 w 153"/>
                <a:gd name="T3" fmla="*/ 68 h 97"/>
                <a:gd name="T4" fmla="*/ 127 w 153"/>
                <a:gd name="T5" fmla="*/ 28 h 97"/>
                <a:gd name="T6" fmla="*/ 135 w 153"/>
                <a:gd name="T7" fmla="*/ 38 h 97"/>
                <a:gd name="T8" fmla="*/ 153 w 153"/>
                <a:gd name="T9" fmla="*/ 0 h 97"/>
                <a:gd name="T10" fmla="*/ 111 w 153"/>
                <a:gd name="T11" fmla="*/ 4 h 97"/>
                <a:gd name="T12" fmla="*/ 120 w 153"/>
                <a:gd name="T13" fmla="*/ 16 h 97"/>
                <a:gd name="T14" fmla="*/ 71 w 153"/>
                <a:gd name="T15" fmla="*/ 50 h 97"/>
                <a:gd name="T16" fmla="*/ 43 w 153"/>
                <a:gd name="T17" fmla="*/ 28 h 97"/>
                <a:gd name="T18" fmla="*/ 0 w 153"/>
                <a:gd name="T19" fmla="*/ 88 h 97"/>
                <a:gd name="T20" fmla="*/ 12 w 153"/>
                <a:gd name="T21" fmla="*/ 97 h 97"/>
                <a:gd name="T22" fmla="*/ 45 w 153"/>
                <a:gd name="T2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7">
                  <a:moveTo>
                    <a:pt x="45" y="49"/>
                  </a:moveTo>
                  <a:lnTo>
                    <a:pt x="71" y="68"/>
                  </a:lnTo>
                  <a:lnTo>
                    <a:pt x="127" y="28"/>
                  </a:lnTo>
                  <a:lnTo>
                    <a:pt x="135" y="38"/>
                  </a:lnTo>
                  <a:lnTo>
                    <a:pt x="153" y="0"/>
                  </a:lnTo>
                  <a:lnTo>
                    <a:pt x="111" y="4"/>
                  </a:lnTo>
                  <a:lnTo>
                    <a:pt x="120" y="16"/>
                  </a:lnTo>
                  <a:lnTo>
                    <a:pt x="71" y="50"/>
                  </a:lnTo>
                  <a:lnTo>
                    <a:pt x="43" y="28"/>
                  </a:lnTo>
                  <a:lnTo>
                    <a:pt x="0" y="88"/>
                  </a:lnTo>
                  <a:lnTo>
                    <a:pt x="12" y="97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5" name="组合 92">
            <a:extLst>
              <a:ext uri="{FF2B5EF4-FFF2-40B4-BE49-F238E27FC236}">
                <a16:creationId xmlns:a16="http://schemas.microsoft.com/office/drawing/2014/main" xmlns="" id="{D7F05762-BABC-8147-95DF-5E473A3E8467}"/>
              </a:ext>
            </a:extLst>
          </p:cNvPr>
          <p:cNvGrpSpPr/>
          <p:nvPr/>
        </p:nvGrpSpPr>
        <p:grpSpPr>
          <a:xfrm rot="2700000">
            <a:off x="1614240" y="2058323"/>
            <a:ext cx="2589459" cy="1037588"/>
            <a:chOff x="6432912" y="1656194"/>
            <a:chExt cx="2071645" cy="830216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xmlns="" id="{1320BDF5-FDCB-C94F-B0FA-00D839A4AFEF}"/>
                </a:ext>
              </a:extLst>
            </p:cNvPr>
            <p:cNvSpPr txBox="1"/>
            <p:nvPr/>
          </p:nvSpPr>
          <p:spPr>
            <a:xfrm>
              <a:off x="6432912" y="2055447"/>
              <a:ext cx="2071645" cy="43096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87" name="矩形 94">
              <a:extLst>
                <a:ext uri="{FF2B5EF4-FFF2-40B4-BE49-F238E27FC236}">
                  <a16:creationId xmlns:a16="http://schemas.microsoft.com/office/drawing/2014/main" xmlns="" id="{0ABD8C5D-8695-2845-A8B5-C68EFC48A349}"/>
                </a:ext>
              </a:extLst>
            </p:cNvPr>
            <p:cNvSpPr/>
            <p:nvPr/>
          </p:nvSpPr>
          <p:spPr>
            <a:xfrm>
              <a:off x="6805042" y="1656194"/>
              <a:ext cx="1562808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xmlns="" id="{8C24A585-AF00-254C-9690-E877D382C66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:a16="http://schemas.microsoft.com/office/drawing/2014/main" xmlns="" id="{4EE07FA7-0A07-7C47-B64B-9403CE24299B}"/>
              </a:ext>
            </a:extLst>
          </p:cNvPr>
          <p:cNvSpPr/>
          <p:nvPr/>
        </p:nvSpPr>
        <p:spPr>
          <a:xfrm>
            <a:off x="4124124" y="2853168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0" name="组合 97">
            <a:extLst>
              <a:ext uri="{FF2B5EF4-FFF2-40B4-BE49-F238E27FC236}">
                <a16:creationId xmlns:a16="http://schemas.microsoft.com/office/drawing/2014/main" xmlns="" id="{43AA84F0-3DEC-7A4E-8DDC-22AA491DFAD0}"/>
              </a:ext>
            </a:extLst>
          </p:cNvPr>
          <p:cNvGrpSpPr/>
          <p:nvPr/>
        </p:nvGrpSpPr>
        <p:grpSpPr>
          <a:xfrm>
            <a:off x="3868354" y="5315682"/>
            <a:ext cx="476167" cy="559572"/>
            <a:chOff x="2635250" y="3875088"/>
            <a:chExt cx="381000" cy="447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xmlns="" id="{6C2FCFC5-E701-4E40-A40F-9484AAD3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3967163"/>
              <a:ext cx="146050" cy="168275"/>
            </a:xfrm>
            <a:custGeom>
              <a:avLst/>
              <a:gdLst>
                <a:gd name="T0" fmla="*/ 45 w 53"/>
                <a:gd name="T1" fmla="*/ 0 h 61"/>
                <a:gd name="T2" fmla="*/ 34 w 53"/>
                <a:gd name="T3" fmla="*/ 0 h 61"/>
                <a:gd name="T4" fmla="*/ 26 w 53"/>
                <a:gd name="T5" fmla="*/ 33 h 61"/>
                <a:gd name="T6" fmla="*/ 23 w 53"/>
                <a:gd name="T7" fmla="*/ 7 h 61"/>
                <a:gd name="T8" fmla="*/ 19 w 53"/>
                <a:gd name="T9" fmla="*/ 33 h 61"/>
                <a:gd name="T10" fmla="*/ 11 w 53"/>
                <a:gd name="T11" fmla="*/ 0 h 61"/>
                <a:gd name="T12" fmla="*/ 1 w 53"/>
                <a:gd name="T13" fmla="*/ 0 h 61"/>
                <a:gd name="T14" fmla="*/ 3 w 53"/>
                <a:gd name="T15" fmla="*/ 6 h 61"/>
                <a:gd name="T16" fmla="*/ 3 w 53"/>
                <a:gd name="T17" fmla="*/ 21 h 61"/>
                <a:gd name="T18" fmla="*/ 0 w 53"/>
                <a:gd name="T19" fmla="*/ 27 h 61"/>
                <a:gd name="T20" fmla="*/ 7 w 53"/>
                <a:gd name="T21" fmla="*/ 27 h 61"/>
                <a:gd name="T22" fmla="*/ 19 w 53"/>
                <a:gd name="T23" fmla="*/ 38 h 61"/>
                <a:gd name="T24" fmla="*/ 19 w 53"/>
                <a:gd name="T25" fmla="*/ 61 h 61"/>
                <a:gd name="T26" fmla="*/ 45 w 53"/>
                <a:gd name="T27" fmla="*/ 61 h 61"/>
                <a:gd name="T28" fmla="*/ 53 w 53"/>
                <a:gd name="T29" fmla="*/ 54 h 61"/>
                <a:gd name="T30" fmla="*/ 53 w 53"/>
                <a:gd name="T31" fmla="*/ 7 h 61"/>
                <a:gd name="T32" fmla="*/ 45 w 53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1">
                  <a:moveTo>
                    <a:pt x="4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4"/>
                    <a:pt x="2" y="26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7"/>
                    <a:pt x="19" y="32"/>
                    <a:pt x="19" y="38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9" y="61"/>
                    <a:pt x="53" y="58"/>
                    <a:pt x="53" y="5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3"/>
                    <a:pt x="4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xmlns="" id="{E9F22E57-A71F-8C46-9243-854A5A17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875088"/>
              <a:ext cx="87312" cy="106363"/>
            </a:xfrm>
            <a:custGeom>
              <a:avLst/>
              <a:gdLst>
                <a:gd name="T0" fmla="*/ 8 w 32"/>
                <a:gd name="T1" fmla="*/ 32 h 39"/>
                <a:gd name="T2" fmla="*/ 13 w 32"/>
                <a:gd name="T3" fmla="*/ 32 h 39"/>
                <a:gd name="T4" fmla="*/ 16 w 32"/>
                <a:gd name="T5" fmla="*/ 39 h 39"/>
                <a:gd name="T6" fmla="*/ 18 w 32"/>
                <a:gd name="T7" fmla="*/ 32 h 39"/>
                <a:gd name="T8" fmla="*/ 24 w 32"/>
                <a:gd name="T9" fmla="*/ 32 h 39"/>
                <a:gd name="T10" fmla="*/ 24 w 32"/>
                <a:gd name="T11" fmla="*/ 32 h 39"/>
                <a:gd name="T12" fmla="*/ 32 w 32"/>
                <a:gd name="T13" fmla="*/ 24 h 39"/>
                <a:gd name="T14" fmla="*/ 32 w 32"/>
                <a:gd name="T15" fmla="*/ 8 h 39"/>
                <a:gd name="T16" fmla="*/ 24 w 32"/>
                <a:gd name="T17" fmla="*/ 0 h 39"/>
                <a:gd name="T18" fmla="*/ 8 w 32"/>
                <a:gd name="T19" fmla="*/ 0 h 39"/>
                <a:gd name="T20" fmla="*/ 0 w 32"/>
                <a:gd name="T21" fmla="*/ 8 h 39"/>
                <a:gd name="T22" fmla="*/ 0 w 32"/>
                <a:gd name="T23" fmla="*/ 24 h 39"/>
                <a:gd name="T24" fmla="*/ 8 w 32"/>
                <a:gd name="T2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9">
                  <a:moveTo>
                    <a:pt x="8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3" y="3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xmlns="" id="{BBF54AB5-F235-E04B-805A-280E9D35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4071938"/>
              <a:ext cx="30162" cy="130175"/>
            </a:xfrm>
            <a:custGeom>
              <a:avLst/>
              <a:gdLst>
                <a:gd name="T0" fmla="*/ 9 w 19"/>
                <a:gd name="T1" fmla="*/ 0 h 82"/>
                <a:gd name="T2" fmla="*/ 0 w 19"/>
                <a:gd name="T3" fmla="*/ 68 h 82"/>
                <a:gd name="T4" fmla="*/ 9 w 19"/>
                <a:gd name="T5" fmla="*/ 82 h 82"/>
                <a:gd name="T6" fmla="*/ 19 w 19"/>
                <a:gd name="T7" fmla="*/ 68 h 82"/>
                <a:gd name="T8" fmla="*/ 9 w 19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2">
                  <a:moveTo>
                    <a:pt x="9" y="0"/>
                  </a:moveTo>
                  <a:lnTo>
                    <a:pt x="0" y="68"/>
                  </a:lnTo>
                  <a:lnTo>
                    <a:pt x="9" y="82"/>
                  </a:lnTo>
                  <a:lnTo>
                    <a:pt x="19" y="6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xmlns="" id="{E29316E1-92E7-844D-8EBC-E0F9E02F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0" y="3962400"/>
              <a:ext cx="161925" cy="263525"/>
            </a:xfrm>
            <a:custGeom>
              <a:avLst/>
              <a:gdLst>
                <a:gd name="T0" fmla="*/ 49 w 59"/>
                <a:gd name="T1" fmla="*/ 31 h 96"/>
                <a:gd name="T2" fmla="*/ 38 w 59"/>
                <a:gd name="T3" fmla="*/ 31 h 96"/>
                <a:gd name="T4" fmla="*/ 40 w 59"/>
                <a:gd name="T5" fmla="*/ 30 h 96"/>
                <a:gd name="T6" fmla="*/ 43 w 59"/>
                <a:gd name="T7" fmla="*/ 23 h 96"/>
                <a:gd name="T8" fmla="*/ 43 w 59"/>
                <a:gd name="T9" fmla="*/ 8 h 96"/>
                <a:gd name="T10" fmla="*/ 35 w 59"/>
                <a:gd name="T11" fmla="*/ 0 h 96"/>
                <a:gd name="T12" fmla="*/ 19 w 59"/>
                <a:gd name="T13" fmla="*/ 0 h 96"/>
                <a:gd name="T14" fmla="*/ 11 w 59"/>
                <a:gd name="T15" fmla="*/ 8 h 96"/>
                <a:gd name="T16" fmla="*/ 11 w 59"/>
                <a:gd name="T17" fmla="*/ 23 h 96"/>
                <a:gd name="T18" fmla="*/ 15 w 59"/>
                <a:gd name="T19" fmla="*/ 30 h 96"/>
                <a:gd name="T20" fmla="*/ 17 w 59"/>
                <a:gd name="T21" fmla="*/ 31 h 96"/>
                <a:gd name="T22" fmla="*/ 5 w 59"/>
                <a:gd name="T23" fmla="*/ 31 h 96"/>
                <a:gd name="T24" fmla="*/ 0 w 59"/>
                <a:gd name="T25" fmla="*/ 32 h 96"/>
                <a:gd name="T26" fmla="*/ 2 w 59"/>
                <a:gd name="T27" fmla="*/ 33 h 96"/>
                <a:gd name="T28" fmla="*/ 5 w 59"/>
                <a:gd name="T29" fmla="*/ 33 h 96"/>
                <a:gd name="T30" fmla="*/ 25 w 59"/>
                <a:gd name="T31" fmla="*/ 33 h 96"/>
                <a:gd name="T32" fmla="*/ 27 w 59"/>
                <a:gd name="T33" fmla="*/ 38 h 96"/>
                <a:gd name="T34" fmla="*/ 29 w 59"/>
                <a:gd name="T35" fmla="*/ 33 h 96"/>
                <a:gd name="T36" fmla="*/ 49 w 59"/>
                <a:gd name="T37" fmla="*/ 33 h 96"/>
                <a:gd name="T38" fmla="*/ 57 w 59"/>
                <a:gd name="T39" fmla="*/ 40 h 96"/>
                <a:gd name="T40" fmla="*/ 57 w 59"/>
                <a:gd name="T41" fmla="*/ 87 h 96"/>
                <a:gd name="T42" fmla="*/ 49 w 59"/>
                <a:gd name="T43" fmla="*/ 94 h 96"/>
                <a:gd name="T44" fmla="*/ 22 w 59"/>
                <a:gd name="T45" fmla="*/ 94 h 96"/>
                <a:gd name="T46" fmla="*/ 22 w 59"/>
                <a:gd name="T47" fmla="*/ 96 h 96"/>
                <a:gd name="T48" fmla="*/ 49 w 59"/>
                <a:gd name="T49" fmla="*/ 96 h 96"/>
                <a:gd name="T50" fmla="*/ 59 w 59"/>
                <a:gd name="T51" fmla="*/ 87 h 96"/>
                <a:gd name="T52" fmla="*/ 59 w 59"/>
                <a:gd name="T53" fmla="*/ 40 h 96"/>
                <a:gd name="T54" fmla="*/ 49 w 59"/>
                <a:gd name="T55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6">
                  <a:moveTo>
                    <a:pt x="49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8"/>
                    <a:pt x="43" y="26"/>
                    <a:pt x="43" y="2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39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3"/>
                    <a:pt x="11" y="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3" y="28"/>
                    <a:pt x="15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1"/>
                    <a:pt x="2" y="32"/>
                    <a:pt x="0" y="32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4" y="33"/>
                    <a:pt x="57" y="36"/>
                    <a:pt x="57" y="4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91"/>
                    <a:pt x="54" y="94"/>
                    <a:pt x="49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2"/>
                    <a:pt x="59" y="87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5" y="31"/>
                    <a:pt x="4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xmlns="" id="{B2A94A09-84AE-7744-A451-D41996302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5250" y="4052888"/>
              <a:ext cx="174625" cy="269875"/>
            </a:xfrm>
            <a:custGeom>
              <a:avLst/>
              <a:gdLst>
                <a:gd name="T0" fmla="*/ 54 w 64"/>
                <a:gd name="T1" fmla="*/ 33 h 98"/>
                <a:gd name="T2" fmla="*/ 46 w 64"/>
                <a:gd name="T3" fmla="*/ 33 h 98"/>
                <a:gd name="T4" fmla="*/ 47 w 64"/>
                <a:gd name="T5" fmla="*/ 32 h 98"/>
                <a:gd name="T6" fmla="*/ 49 w 64"/>
                <a:gd name="T7" fmla="*/ 25 h 98"/>
                <a:gd name="T8" fmla="*/ 49 w 64"/>
                <a:gd name="T9" fmla="*/ 10 h 98"/>
                <a:gd name="T10" fmla="*/ 40 w 64"/>
                <a:gd name="T11" fmla="*/ 0 h 98"/>
                <a:gd name="T12" fmla="*/ 24 w 64"/>
                <a:gd name="T13" fmla="*/ 0 h 98"/>
                <a:gd name="T14" fmla="*/ 14 w 64"/>
                <a:gd name="T15" fmla="*/ 10 h 98"/>
                <a:gd name="T16" fmla="*/ 14 w 64"/>
                <a:gd name="T17" fmla="*/ 25 h 98"/>
                <a:gd name="T18" fmla="*/ 17 w 64"/>
                <a:gd name="T19" fmla="*/ 32 h 98"/>
                <a:gd name="T20" fmla="*/ 18 w 64"/>
                <a:gd name="T21" fmla="*/ 33 h 98"/>
                <a:gd name="T22" fmla="*/ 9 w 64"/>
                <a:gd name="T23" fmla="*/ 33 h 98"/>
                <a:gd name="T24" fmla="*/ 0 w 64"/>
                <a:gd name="T25" fmla="*/ 42 h 98"/>
                <a:gd name="T26" fmla="*/ 0 w 64"/>
                <a:gd name="T27" fmla="*/ 90 h 98"/>
                <a:gd name="T28" fmla="*/ 9 w 64"/>
                <a:gd name="T29" fmla="*/ 98 h 98"/>
                <a:gd name="T30" fmla="*/ 54 w 64"/>
                <a:gd name="T31" fmla="*/ 98 h 98"/>
                <a:gd name="T32" fmla="*/ 64 w 64"/>
                <a:gd name="T33" fmla="*/ 90 h 98"/>
                <a:gd name="T34" fmla="*/ 64 w 64"/>
                <a:gd name="T35" fmla="*/ 42 h 98"/>
                <a:gd name="T36" fmla="*/ 54 w 64"/>
                <a:gd name="T37" fmla="*/ 33 h 98"/>
                <a:gd name="T38" fmla="*/ 16 w 64"/>
                <a:gd name="T39" fmla="*/ 25 h 98"/>
                <a:gd name="T40" fmla="*/ 16 w 64"/>
                <a:gd name="T41" fmla="*/ 10 h 98"/>
                <a:gd name="T42" fmla="*/ 24 w 64"/>
                <a:gd name="T43" fmla="*/ 2 h 98"/>
                <a:gd name="T44" fmla="*/ 40 w 64"/>
                <a:gd name="T45" fmla="*/ 2 h 98"/>
                <a:gd name="T46" fmla="*/ 48 w 64"/>
                <a:gd name="T47" fmla="*/ 10 h 98"/>
                <a:gd name="T48" fmla="*/ 48 w 64"/>
                <a:gd name="T49" fmla="*/ 25 h 98"/>
                <a:gd name="T50" fmla="*/ 40 w 64"/>
                <a:gd name="T51" fmla="*/ 33 h 98"/>
                <a:gd name="T52" fmla="*/ 24 w 64"/>
                <a:gd name="T53" fmla="*/ 33 h 98"/>
                <a:gd name="T54" fmla="*/ 16 w 64"/>
                <a:gd name="T55" fmla="*/ 25 h 98"/>
                <a:gd name="T56" fmla="*/ 62 w 64"/>
                <a:gd name="T57" fmla="*/ 90 h 98"/>
                <a:gd name="T58" fmla="*/ 54 w 64"/>
                <a:gd name="T59" fmla="*/ 96 h 98"/>
                <a:gd name="T60" fmla="*/ 9 w 64"/>
                <a:gd name="T61" fmla="*/ 96 h 98"/>
                <a:gd name="T62" fmla="*/ 1 w 64"/>
                <a:gd name="T63" fmla="*/ 90 h 98"/>
                <a:gd name="T64" fmla="*/ 1 w 64"/>
                <a:gd name="T65" fmla="*/ 42 h 98"/>
                <a:gd name="T66" fmla="*/ 9 w 64"/>
                <a:gd name="T67" fmla="*/ 35 h 98"/>
                <a:gd name="T68" fmla="*/ 30 w 64"/>
                <a:gd name="T69" fmla="*/ 35 h 98"/>
                <a:gd name="T70" fmla="*/ 32 w 64"/>
                <a:gd name="T71" fmla="*/ 40 h 98"/>
                <a:gd name="T72" fmla="*/ 34 w 64"/>
                <a:gd name="T73" fmla="*/ 35 h 98"/>
                <a:gd name="T74" fmla="*/ 54 w 64"/>
                <a:gd name="T75" fmla="*/ 35 h 98"/>
                <a:gd name="T76" fmla="*/ 62 w 64"/>
                <a:gd name="T77" fmla="*/ 42 h 98"/>
                <a:gd name="T78" fmla="*/ 62 w 64"/>
                <a:gd name="T7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8">
                  <a:moveTo>
                    <a:pt x="54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28"/>
                    <a:pt x="49" y="2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4"/>
                    <a:pt x="14" y="1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8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37"/>
                    <a:pt x="0" y="4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0" y="98"/>
                    <a:pt x="64" y="94"/>
                    <a:pt x="64" y="90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0" y="33"/>
                    <a:pt x="54" y="33"/>
                  </a:cubicBezTo>
                  <a:close/>
                  <a:moveTo>
                    <a:pt x="16" y="25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5"/>
                    <a:pt x="20" y="2"/>
                    <a:pt x="24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4" y="2"/>
                    <a:pt x="48" y="5"/>
                    <a:pt x="48" y="1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30"/>
                    <a:pt x="44" y="33"/>
                    <a:pt x="40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0" y="33"/>
                    <a:pt x="16" y="30"/>
                    <a:pt x="16" y="25"/>
                  </a:cubicBezTo>
                  <a:close/>
                  <a:moveTo>
                    <a:pt x="62" y="90"/>
                  </a:moveTo>
                  <a:cubicBezTo>
                    <a:pt x="62" y="93"/>
                    <a:pt x="59" y="96"/>
                    <a:pt x="54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5" y="96"/>
                    <a:pt x="1" y="93"/>
                    <a:pt x="1" y="9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5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9" y="35"/>
                    <a:pt x="62" y="38"/>
                    <a:pt x="62" y="42"/>
                  </a:cubicBezTo>
                  <a:lnTo>
                    <a:pt x="6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xmlns="" id="{62DA0782-A21E-6B43-A791-1844D864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4171950"/>
              <a:ext cx="30162" cy="125413"/>
            </a:xfrm>
            <a:custGeom>
              <a:avLst/>
              <a:gdLst>
                <a:gd name="T0" fmla="*/ 0 w 19"/>
                <a:gd name="T1" fmla="*/ 65 h 79"/>
                <a:gd name="T2" fmla="*/ 10 w 19"/>
                <a:gd name="T3" fmla="*/ 79 h 79"/>
                <a:gd name="T4" fmla="*/ 19 w 19"/>
                <a:gd name="T5" fmla="*/ 65 h 79"/>
                <a:gd name="T6" fmla="*/ 10 w 19"/>
                <a:gd name="T7" fmla="*/ 0 h 79"/>
                <a:gd name="T8" fmla="*/ 0 w 19"/>
                <a:gd name="T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9">
                  <a:moveTo>
                    <a:pt x="0" y="65"/>
                  </a:moveTo>
                  <a:lnTo>
                    <a:pt x="10" y="79"/>
                  </a:lnTo>
                  <a:lnTo>
                    <a:pt x="19" y="65"/>
                  </a:lnTo>
                  <a:lnTo>
                    <a:pt x="10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97" name="组合 104">
            <a:extLst>
              <a:ext uri="{FF2B5EF4-FFF2-40B4-BE49-F238E27FC236}">
                <a16:creationId xmlns:a16="http://schemas.microsoft.com/office/drawing/2014/main" xmlns="" id="{BAA05454-422D-1946-B956-82B4AAAA1E18}"/>
              </a:ext>
            </a:extLst>
          </p:cNvPr>
          <p:cNvGrpSpPr/>
          <p:nvPr/>
        </p:nvGrpSpPr>
        <p:grpSpPr>
          <a:xfrm rot="2700000">
            <a:off x="1502061" y="4115175"/>
            <a:ext cx="2589459" cy="1022083"/>
            <a:chOff x="6422835" y="1650423"/>
            <a:chExt cx="2071645" cy="817810"/>
          </a:xfrm>
        </p:grpSpPr>
        <p:sp>
          <p:nvSpPr>
            <p:cNvPr id="98" name="TextBox 122">
              <a:extLst>
                <a:ext uri="{FF2B5EF4-FFF2-40B4-BE49-F238E27FC236}">
                  <a16:creationId xmlns:a16="http://schemas.microsoft.com/office/drawing/2014/main" xmlns="" id="{3CB437E4-0285-8C45-8F44-D98E98D28B82}"/>
                </a:ext>
              </a:extLst>
            </p:cNvPr>
            <p:cNvSpPr txBox="1"/>
            <p:nvPr/>
          </p:nvSpPr>
          <p:spPr>
            <a:xfrm>
              <a:off x="6422835" y="2037270"/>
              <a:ext cx="2071645" cy="43096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99" name="矩形 106">
              <a:extLst>
                <a:ext uri="{FF2B5EF4-FFF2-40B4-BE49-F238E27FC236}">
                  <a16:creationId xmlns:a16="http://schemas.microsoft.com/office/drawing/2014/main" xmlns="" id="{73286A0A-1C5E-C24D-8A51-4FA3A9790BDD}"/>
                </a:ext>
              </a:extLst>
            </p:cNvPr>
            <p:cNvSpPr/>
            <p:nvPr/>
          </p:nvSpPr>
          <p:spPr>
            <a:xfrm>
              <a:off x="7018520" y="1650423"/>
              <a:ext cx="1331848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:a16="http://schemas.microsoft.com/office/drawing/2014/main" xmlns="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xmlns="" id="{87CAA1BA-83E6-7D40-BE34-419DC8C8AD6A}"/>
              </a:ext>
            </a:extLst>
          </p:cNvPr>
          <p:cNvSpPr/>
          <p:nvPr/>
        </p:nvSpPr>
        <p:spPr>
          <a:xfrm>
            <a:off x="3424159" y="3624660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xmlns="" id="{04463E4C-6947-1443-BFB5-3B4753B4CF37}"/>
              </a:ext>
            </a:extLst>
          </p:cNvPr>
          <p:cNvGrpSpPr/>
          <p:nvPr/>
        </p:nvGrpSpPr>
        <p:grpSpPr>
          <a:xfrm rot="2700000">
            <a:off x="8427068" y="2529944"/>
            <a:ext cx="2589457" cy="1011781"/>
            <a:chOff x="6414313" y="1641124"/>
            <a:chExt cx="2071645" cy="809567"/>
          </a:xfrm>
        </p:grpSpPr>
        <p:sp>
          <p:nvSpPr>
            <p:cNvPr id="103" name="TextBox 106">
              <a:extLst>
                <a:ext uri="{FF2B5EF4-FFF2-40B4-BE49-F238E27FC236}">
                  <a16:creationId xmlns:a16="http://schemas.microsoft.com/office/drawing/2014/main" xmlns="" id="{4EA90AB1-23B6-8F4E-80EB-169A42B6BCED}"/>
                </a:ext>
              </a:extLst>
            </p:cNvPr>
            <p:cNvSpPr txBox="1"/>
            <p:nvPr/>
          </p:nvSpPr>
          <p:spPr>
            <a:xfrm>
              <a:off x="6414313" y="2019728"/>
              <a:ext cx="2071645" cy="43096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104" name="矩形 111">
              <a:extLst>
                <a:ext uri="{FF2B5EF4-FFF2-40B4-BE49-F238E27FC236}">
                  <a16:creationId xmlns:a16="http://schemas.microsoft.com/office/drawing/2014/main" xmlns="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xmlns="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xmlns="" id="{57E760DC-48EC-7242-887F-E88D6942F220}"/>
              </a:ext>
            </a:extLst>
          </p:cNvPr>
          <p:cNvSpPr/>
          <p:nvPr/>
        </p:nvSpPr>
        <p:spPr>
          <a:xfrm>
            <a:off x="6923766" y="1984603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7" name="组合 114">
            <a:extLst>
              <a:ext uri="{FF2B5EF4-FFF2-40B4-BE49-F238E27FC236}">
                <a16:creationId xmlns:a16="http://schemas.microsoft.com/office/drawing/2014/main" xmlns="" id="{21EB0087-295F-DC46-BBF3-01548D98B192}"/>
              </a:ext>
            </a:extLst>
          </p:cNvPr>
          <p:cNvGrpSpPr/>
          <p:nvPr/>
        </p:nvGrpSpPr>
        <p:grpSpPr>
          <a:xfrm>
            <a:off x="8087404" y="2638232"/>
            <a:ext cx="509896" cy="400828"/>
            <a:chOff x="5297488" y="2511425"/>
            <a:chExt cx="407988" cy="320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xmlns="" id="{99BEF26B-D0A3-9F4E-9028-5D3F51D0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2511425"/>
              <a:ext cx="322263" cy="239713"/>
            </a:xfrm>
            <a:custGeom>
              <a:avLst/>
              <a:gdLst>
                <a:gd name="T0" fmla="*/ 15 w 131"/>
                <a:gd name="T1" fmla="*/ 92 h 97"/>
                <a:gd name="T2" fmla="*/ 6 w 131"/>
                <a:gd name="T3" fmla="*/ 83 h 97"/>
                <a:gd name="T4" fmla="*/ 6 w 131"/>
                <a:gd name="T5" fmla="*/ 15 h 97"/>
                <a:gd name="T6" fmla="*/ 15 w 131"/>
                <a:gd name="T7" fmla="*/ 6 h 97"/>
                <a:gd name="T8" fmla="*/ 117 w 131"/>
                <a:gd name="T9" fmla="*/ 6 h 97"/>
                <a:gd name="T10" fmla="*/ 126 w 131"/>
                <a:gd name="T11" fmla="*/ 15 h 97"/>
                <a:gd name="T12" fmla="*/ 126 w 131"/>
                <a:gd name="T13" fmla="*/ 23 h 97"/>
                <a:gd name="T14" fmla="*/ 131 w 131"/>
                <a:gd name="T15" fmla="*/ 23 h 97"/>
                <a:gd name="T16" fmla="*/ 131 w 131"/>
                <a:gd name="T17" fmla="*/ 15 h 97"/>
                <a:gd name="T18" fmla="*/ 117 w 131"/>
                <a:gd name="T19" fmla="*/ 0 h 97"/>
                <a:gd name="T20" fmla="*/ 15 w 131"/>
                <a:gd name="T21" fmla="*/ 0 h 97"/>
                <a:gd name="T22" fmla="*/ 0 w 131"/>
                <a:gd name="T23" fmla="*/ 15 h 97"/>
                <a:gd name="T24" fmla="*/ 0 w 131"/>
                <a:gd name="T25" fmla="*/ 83 h 97"/>
                <a:gd name="T26" fmla="*/ 15 w 131"/>
                <a:gd name="T27" fmla="*/ 97 h 97"/>
                <a:gd name="T28" fmla="*/ 97 w 131"/>
                <a:gd name="T29" fmla="*/ 97 h 97"/>
                <a:gd name="T30" fmla="*/ 97 w 131"/>
                <a:gd name="T31" fmla="*/ 92 h 97"/>
                <a:gd name="T32" fmla="*/ 15 w 131"/>
                <a:gd name="T33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97">
                  <a:moveTo>
                    <a:pt x="15" y="92"/>
                  </a:moveTo>
                  <a:cubicBezTo>
                    <a:pt x="10" y="92"/>
                    <a:pt x="6" y="88"/>
                    <a:pt x="6" y="8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10" y="6"/>
                    <a:pt x="15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22" y="6"/>
                    <a:pt x="126" y="10"/>
                    <a:pt x="126" y="15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7"/>
                    <a:pt x="125" y="0"/>
                    <a:pt x="1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7" y="97"/>
                    <a:pt x="15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2"/>
                    <a:pt x="97" y="92"/>
                    <a:pt x="97" y="92"/>
                  </a:cubicBezTo>
                  <a:lnTo>
                    <a:pt x="1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xmlns="" id="{91F3335C-1D0A-1843-B1BA-67223DBD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63825"/>
              <a:ext cx="163513" cy="168275"/>
            </a:xfrm>
            <a:custGeom>
              <a:avLst/>
              <a:gdLst>
                <a:gd name="T0" fmla="*/ 58 w 67"/>
                <a:gd name="T1" fmla="*/ 0 h 68"/>
                <a:gd name="T2" fmla="*/ 46 w 67"/>
                <a:gd name="T3" fmla="*/ 0 h 68"/>
                <a:gd name="T4" fmla="*/ 37 w 67"/>
                <a:gd name="T5" fmla="*/ 37 h 68"/>
                <a:gd name="T6" fmla="*/ 33 w 67"/>
                <a:gd name="T7" fmla="*/ 8 h 68"/>
                <a:gd name="T8" fmla="*/ 29 w 67"/>
                <a:gd name="T9" fmla="*/ 37 h 68"/>
                <a:gd name="T10" fmla="*/ 21 w 67"/>
                <a:gd name="T11" fmla="*/ 0 h 68"/>
                <a:gd name="T12" fmla="*/ 9 w 67"/>
                <a:gd name="T13" fmla="*/ 0 h 68"/>
                <a:gd name="T14" fmla="*/ 0 w 67"/>
                <a:gd name="T15" fmla="*/ 8 h 68"/>
                <a:gd name="T16" fmla="*/ 0 w 67"/>
                <a:gd name="T17" fmla="*/ 60 h 68"/>
                <a:gd name="T18" fmla="*/ 9 w 67"/>
                <a:gd name="T19" fmla="*/ 68 h 68"/>
                <a:gd name="T20" fmla="*/ 58 w 67"/>
                <a:gd name="T21" fmla="*/ 68 h 68"/>
                <a:gd name="T22" fmla="*/ 67 w 67"/>
                <a:gd name="T23" fmla="*/ 60 h 68"/>
                <a:gd name="T24" fmla="*/ 67 w 67"/>
                <a:gd name="T25" fmla="*/ 8 h 68"/>
                <a:gd name="T26" fmla="*/ 58 w 67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8">
                  <a:moveTo>
                    <a:pt x="58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4" y="68"/>
                    <a:pt x="9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3" y="68"/>
                    <a:pt x="67" y="65"/>
                    <a:pt x="67" y="6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4"/>
                    <a:pt x="63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xmlns="" id="{F1409E6F-A82C-B049-B406-6B79AD8B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573338"/>
              <a:ext cx="87313" cy="103188"/>
            </a:xfrm>
            <a:custGeom>
              <a:avLst/>
              <a:gdLst>
                <a:gd name="T0" fmla="*/ 9 w 35"/>
                <a:gd name="T1" fmla="*/ 35 h 42"/>
                <a:gd name="T2" fmla="*/ 9 w 35"/>
                <a:gd name="T3" fmla="*/ 36 h 42"/>
                <a:gd name="T4" fmla="*/ 15 w 35"/>
                <a:gd name="T5" fmla="*/ 36 h 42"/>
                <a:gd name="T6" fmla="*/ 17 w 35"/>
                <a:gd name="T7" fmla="*/ 42 h 42"/>
                <a:gd name="T8" fmla="*/ 20 w 35"/>
                <a:gd name="T9" fmla="*/ 36 h 42"/>
                <a:gd name="T10" fmla="*/ 26 w 35"/>
                <a:gd name="T11" fmla="*/ 36 h 42"/>
                <a:gd name="T12" fmla="*/ 26 w 35"/>
                <a:gd name="T13" fmla="*/ 35 h 42"/>
                <a:gd name="T14" fmla="*/ 35 w 35"/>
                <a:gd name="T15" fmla="*/ 26 h 42"/>
                <a:gd name="T16" fmla="*/ 35 w 35"/>
                <a:gd name="T17" fmla="*/ 9 h 42"/>
                <a:gd name="T18" fmla="*/ 26 w 35"/>
                <a:gd name="T19" fmla="*/ 0 h 42"/>
                <a:gd name="T20" fmla="*/ 9 w 35"/>
                <a:gd name="T21" fmla="*/ 0 h 42"/>
                <a:gd name="T22" fmla="*/ 0 w 35"/>
                <a:gd name="T23" fmla="*/ 9 h 42"/>
                <a:gd name="T24" fmla="*/ 0 w 35"/>
                <a:gd name="T25" fmla="*/ 26 h 42"/>
                <a:gd name="T26" fmla="*/ 9 w 35"/>
                <a:gd name="T2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2">
                  <a:moveTo>
                    <a:pt x="9" y="35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5" y="31"/>
                    <a:pt x="35" y="2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31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5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xmlns="" id="{132C9DFC-6F47-A647-AEA1-76C038B9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2605088"/>
              <a:ext cx="203200" cy="109538"/>
            </a:xfrm>
            <a:custGeom>
              <a:avLst/>
              <a:gdLst>
                <a:gd name="T0" fmla="*/ 116 w 128"/>
                <a:gd name="T1" fmla="*/ 9 h 69"/>
                <a:gd name="T2" fmla="*/ 91 w 128"/>
                <a:gd name="T3" fmla="*/ 34 h 69"/>
                <a:gd name="T4" fmla="*/ 79 w 128"/>
                <a:gd name="T5" fmla="*/ 20 h 69"/>
                <a:gd name="T6" fmla="*/ 38 w 128"/>
                <a:gd name="T7" fmla="*/ 59 h 69"/>
                <a:gd name="T8" fmla="*/ 15 w 128"/>
                <a:gd name="T9" fmla="*/ 50 h 69"/>
                <a:gd name="T10" fmla="*/ 0 w 128"/>
                <a:gd name="T11" fmla="*/ 65 h 69"/>
                <a:gd name="T12" fmla="*/ 3 w 128"/>
                <a:gd name="T13" fmla="*/ 69 h 69"/>
                <a:gd name="T14" fmla="*/ 17 w 128"/>
                <a:gd name="T15" fmla="*/ 55 h 69"/>
                <a:gd name="T16" fmla="*/ 40 w 128"/>
                <a:gd name="T17" fmla="*/ 64 h 69"/>
                <a:gd name="T18" fmla="*/ 79 w 128"/>
                <a:gd name="T19" fmla="*/ 26 h 69"/>
                <a:gd name="T20" fmla="*/ 91 w 128"/>
                <a:gd name="T21" fmla="*/ 40 h 69"/>
                <a:gd name="T22" fmla="*/ 119 w 128"/>
                <a:gd name="T23" fmla="*/ 12 h 69"/>
                <a:gd name="T24" fmla="*/ 124 w 128"/>
                <a:gd name="T25" fmla="*/ 17 h 69"/>
                <a:gd name="T26" fmla="*/ 128 w 128"/>
                <a:gd name="T27" fmla="*/ 0 h 69"/>
                <a:gd name="T28" fmla="*/ 111 w 128"/>
                <a:gd name="T29" fmla="*/ 5 h 69"/>
                <a:gd name="T30" fmla="*/ 116 w 128"/>
                <a:gd name="T3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9">
                  <a:moveTo>
                    <a:pt x="116" y="9"/>
                  </a:moveTo>
                  <a:lnTo>
                    <a:pt x="91" y="34"/>
                  </a:lnTo>
                  <a:lnTo>
                    <a:pt x="79" y="20"/>
                  </a:lnTo>
                  <a:lnTo>
                    <a:pt x="38" y="59"/>
                  </a:lnTo>
                  <a:lnTo>
                    <a:pt x="15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17" y="55"/>
                  </a:lnTo>
                  <a:lnTo>
                    <a:pt x="40" y="64"/>
                  </a:lnTo>
                  <a:lnTo>
                    <a:pt x="79" y="26"/>
                  </a:lnTo>
                  <a:lnTo>
                    <a:pt x="91" y="40"/>
                  </a:lnTo>
                  <a:lnTo>
                    <a:pt x="119" y="12"/>
                  </a:lnTo>
                  <a:lnTo>
                    <a:pt x="124" y="17"/>
                  </a:lnTo>
                  <a:lnTo>
                    <a:pt x="128" y="0"/>
                  </a:lnTo>
                  <a:lnTo>
                    <a:pt x="111" y="5"/>
                  </a:lnTo>
                  <a:lnTo>
                    <a:pt x="1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52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1" grpId="0" animBg="1"/>
      <p:bldP spid="89" grpId="0" animBg="1"/>
      <p:bldP spid="101" grpId="0" animBg="1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Slide title</a:t>
            </a: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2CF13DF9-9D71-FE42-AF70-897C1C1DDA1C}"/>
              </a:ext>
            </a:extLst>
          </p:cNvPr>
          <p:cNvGrpSpPr/>
          <p:nvPr/>
        </p:nvGrpSpPr>
        <p:grpSpPr>
          <a:xfrm>
            <a:off x="5186310" y="1734460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xmlns="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xmlns="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xmlns="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xmlns="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xmlns="" id="{AB3F148F-6E87-5B42-BA04-3BC69914313D}"/>
              </a:ext>
            </a:extLst>
          </p:cNvPr>
          <p:cNvGrpSpPr/>
          <p:nvPr/>
        </p:nvGrpSpPr>
        <p:grpSpPr>
          <a:xfrm>
            <a:off x="7150971" y="1917459"/>
            <a:ext cx="2717425" cy="884352"/>
            <a:chOff x="874713" y="3451823"/>
            <a:chExt cx="2717425" cy="884352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xmlns="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xmlns="" id="{39A755D7-D049-4F44-8DD1-7C70AB604316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xmlns="" id="{FCC9E676-400C-884C-BF17-B262D0222AF0}"/>
              </a:ext>
            </a:extLst>
          </p:cNvPr>
          <p:cNvGrpSpPr/>
          <p:nvPr/>
        </p:nvGrpSpPr>
        <p:grpSpPr>
          <a:xfrm>
            <a:off x="7150971" y="3615083"/>
            <a:ext cx="2717425" cy="884352"/>
            <a:chOff x="874713" y="3451823"/>
            <a:chExt cx="2717425" cy="884352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xmlns="" id="{417635EC-A970-BA42-9075-98EA3A76F4B2}"/>
                </a:ext>
              </a:extLst>
            </p:cNvPr>
            <p:cNvSpPr/>
            <p:nvPr/>
          </p:nvSpPr>
          <p:spPr>
            <a:xfrm>
              <a:off x="874713" y="3800644"/>
              <a:ext cx="2717425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xmlns="" id="{45901CF8-3E82-2249-A55F-E65587DB8B94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xmlns="" id="{A9D422EA-1810-434F-AD1C-C6EFD4D7926B}"/>
              </a:ext>
            </a:extLst>
          </p:cNvPr>
          <p:cNvGrpSpPr/>
          <p:nvPr/>
        </p:nvGrpSpPr>
        <p:grpSpPr>
          <a:xfrm>
            <a:off x="2090057" y="2676705"/>
            <a:ext cx="2915489" cy="884352"/>
            <a:chOff x="1493637" y="3451823"/>
            <a:chExt cx="2915489" cy="884352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xmlns="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xmlns="" id="{5F473D60-3840-964A-AE77-4B3A3E9A8C54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xmlns="" id="{B319FABD-12D4-9F47-BB31-547FED1FC8BD}"/>
              </a:ext>
            </a:extLst>
          </p:cNvPr>
          <p:cNvGrpSpPr/>
          <p:nvPr/>
        </p:nvGrpSpPr>
        <p:grpSpPr>
          <a:xfrm>
            <a:off x="2090057" y="4465729"/>
            <a:ext cx="2915489" cy="884352"/>
            <a:chOff x="1493637" y="3451823"/>
            <a:chExt cx="2915489" cy="884352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xmlns="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xmlns="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33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596" y="-54952"/>
            <a:ext cx="12273595" cy="69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5576"/>
            <a:ext cx="12192000" cy="70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Slide title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xmlns="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481340" y="22053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xmlns="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5068039" y="34677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xmlns="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663726" y="41820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xmlns="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4039283" y="48918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xmlns="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481339" y="32475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xmlns="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5068039" y="39573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xmlns="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4663726" y="46671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xmlns="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xmlns="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3505819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xmlns="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xmlns="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2243457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xmlns="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3505819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xmlns="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47591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35839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xmlns="" id="{03FB148F-A780-EA40-9D2F-4BB4713BB6E8}"/>
              </a:ext>
            </a:extLst>
          </p:cNvPr>
          <p:cNvSpPr>
            <a:spLocks noEditPoints="1"/>
          </p:cNvSpPr>
          <p:nvPr/>
        </p:nvSpPr>
        <p:spPr bwMode="auto">
          <a:xfrm>
            <a:off x="1239409" y="36119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xmlns="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xmlns="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xmlns="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xmlns="" id="{2AE85B7A-7321-3849-B88D-AF0956C2F643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23701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110C89B-0E65-4C4F-9E3C-C5DAAC9BFE66}"/>
              </a:ext>
            </a:extLst>
          </p:cNvPr>
          <p:cNvSpPr txBox="1"/>
          <p:nvPr/>
        </p:nvSpPr>
        <p:spPr>
          <a:xfrm>
            <a:off x="1749501" y="2240685"/>
            <a:ext cx="2952328" cy="626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039E851-9979-EF49-8E3E-DFC06DC4E898}"/>
              </a:ext>
            </a:extLst>
          </p:cNvPr>
          <p:cNvSpPr txBox="1"/>
          <p:nvPr/>
        </p:nvSpPr>
        <p:spPr>
          <a:xfrm>
            <a:off x="1749501" y="3494063"/>
            <a:ext cx="2664296" cy="626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E518837-7C7D-1242-B6B4-2B2E5E7ADBCF}"/>
              </a:ext>
            </a:extLst>
          </p:cNvPr>
          <p:cNvSpPr txBox="1"/>
          <p:nvPr/>
        </p:nvSpPr>
        <p:spPr>
          <a:xfrm>
            <a:off x="1749501" y="4657778"/>
            <a:ext cx="2304256" cy="9052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B2A9912-1858-9D42-BE00-FEECE9D87FDF}"/>
              </a:ext>
            </a:extLst>
          </p:cNvPr>
          <p:cNvSpPr txBox="1"/>
          <p:nvPr/>
        </p:nvSpPr>
        <p:spPr>
          <a:xfrm>
            <a:off x="7442026" y="2240685"/>
            <a:ext cx="2952328" cy="626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7249123-3DB8-FA4A-9A0E-391329E8BA7B}"/>
              </a:ext>
            </a:extLst>
          </p:cNvPr>
          <p:cNvSpPr txBox="1"/>
          <p:nvPr/>
        </p:nvSpPr>
        <p:spPr>
          <a:xfrm>
            <a:off x="7730058" y="3494063"/>
            <a:ext cx="2664296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25C06A6-FEED-7346-96B7-D9C0C813B717}"/>
              </a:ext>
            </a:extLst>
          </p:cNvPr>
          <p:cNvSpPr txBox="1"/>
          <p:nvPr/>
        </p:nvSpPr>
        <p:spPr>
          <a:xfrm>
            <a:off x="8090098" y="4657778"/>
            <a:ext cx="2304256" cy="9052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8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17063" y="0"/>
            <a:ext cx="1260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Slide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37F1E8C-CCA6-A04A-BE4C-390CB0637223}"/>
              </a:ext>
            </a:extLst>
          </p:cNvPr>
          <p:cNvGrpSpPr/>
          <p:nvPr/>
        </p:nvGrpSpPr>
        <p:grpSpPr>
          <a:xfrm>
            <a:off x="3527801" y="1784013"/>
            <a:ext cx="5387600" cy="2777714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xmlns="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xmlns="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xmlns="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xmlns="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xmlns="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xmlns="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xmlns="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xmlns="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xmlns="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xmlns="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xmlns="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xmlns="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xmlns="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xmlns="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xmlns="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xmlns="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87A9CB5E-AD64-E941-A4AA-EB311F601E4E}"/>
              </a:ext>
            </a:extLst>
          </p:cNvPr>
          <p:cNvSpPr/>
          <p:nvPr/>
        </p:nvSpPr>
        <p:spPr>
          <a:xfrm>
            <a:off x="796834" y="3607400"/>
            <a:ext cx="2536916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E848FB4-A593-E14D-A2E7-A99D6114FED4}"/>
              </a:ext>
            </a:extLst>
          </p:cNvPr>
          <p:cNvSpPr txBox="1"/>
          <p:nvPr/>
        </p:nvSpPr>
        <p:spPr>
          <a:xfrm>
            <a:off x="2095198" y="33185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  <a:cs typeface="+mn-ea"/>
                <a:sym typeface="+mn-lt"/>
              </a:rPr>
              <a:t>The quick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6966CF4-D219-E945-A9C2-40D166DA92D4}"/>
              </a:ext>
            </a:extLst>
          </p:cNvPr>
          <p:cNvSpPr/>
          <p:nvPr/>
        </p:nvSpPr>
        <p:spPr>
          <a:xfrm>
            <a:off x="2597441" y="5055900"/>
            <a:ext cx="3077100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A7B7B7B-0F8F-B140-B90B-07E9EC94A3C8}"/>
              </a:ext>
            </a:extLst>
          </p:cNvPr>
          <p:cNvSpPr txBox="1"/>
          <p:nvPr/>
        </p:nvSpPr>
        <p:spPr>
          <a:xfrm>
            <a:off x="4435989" y="47670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600" dirty="0">
                <a:solidFill>
                  <a:schemeClr val="accent2"/>
                </a:solidFill>
                <a:cs typeface="+mn-ea"/>
                <a:sym typeface="+mn-lt"/>
              </a:rPr>
              <a:t>The quick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AF5F710-F7E2-C740-91AE-8450D38E0E0E}"/>
              </a:ext>
            </a:extLst>
          </p:cNvPr>
          <p:cNvSpPr/>
          <p:nvPr/>
        </p:nvSpPr>
        <p:spPr>
          <a:xfrm>
            <a:off x="6086076" y="5055900"/>
            <a:ext cx="3077100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081CFFF-5D35-EC43-B244-0B16B721254C}"/>
              </a:ext>
            </a:extLst>
          </p:cNvPr>
          <p:cNvSpPr txBox="1"/>
          <p:nvPr/>
        </p:nvSpPr>
        <p:spPr>
          <a:xfrm>
            <a:off x="6086076" y="47670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cs typeface="+mn-ea"/>
                <a:sym typeface="+mn-lt"/>
              </a:rPr>
              <a:t>The quick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ED0F6768-B879-E348-858A-02AA9FBA3D4A}"/>
              </a:ext>
            </a:extLst>
          </p:cNvPr>
          <p:cNvSpPr/>
          <p:nvPr/>
        </p:nvSpPr>
        <p:spPr>
          <a:xfrm>
            <a:off x="8928828" y="3607400"/>
            <a:ext cx="2466338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106520C-4ABE-BF4B-837E-73508711CEDC}"/>
              </a:ext>
            </a:extLst>
          </p:cNvPr>
          <p:cNvSpPr txBox="1"/>
          <p:nvPr/>
        </p:nvSpPr>
        <p:spPr>
          <a:xfrm>
            <a:off x="8928828" y="33185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cs typeface="+mn-ea"/>
                <a:sym typeface="+mn-lt"/>
              </a:rPr>
              <a:t>The quick</a:t>
            </a:r>
          </a:p>
        </p:txBody>
      </p:sp>
      <p:pic>
        <p:nvPicPr>
          <p:cNvPr id="33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810" y="-11383"/>
            <a:ext cx="12195810" cy="68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xmlns="" id="{C79D854E-41C3-0E48-AAF4-FE1B3D2054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0" y="165347"/>
            <a:ext cx="2487930" cy="746379"/>
          </a:xfrm>
        </p:spPr>
      </p:pic>
      <p:sp>
        <p:nvSpPr>
          <p:cNvPr id="5" name="Прямоугольник 6"/>
          <p:cNvSpPr/>
          <p:nvPr/>
        </p:nvSpPr>
        <p:spPr>
          <a:xfrm>
            <a:off x="7847376" y="1179779"/>
            <a:ext cx="41345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http://powerpointbase.com</a:t>
            </a:r>
            <a:r>
              <a:rPr lang="ru-RU" sz="1600" dirty="0"/>
              <a:t> </a:t>
            </a:r>
            <a:r>
              <a:rPr lang="en-US" sz="1600" dirty="0"/>
              <a:t> – </a:t>
            </a:r>
            <a:r>
              <a:rPr lang="ru-RU" sz="1600" dirty="0"/>
              <a:t>это самый крупный портал бесплатных шаблонов презентаций </a:t>
            </a:r>
            <a:r>
              <a:rPr lang="en-US" sz="1600" dirty="0"/>
              <a:t>PowerPoint.</a:t>
            </a:r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http://powerpointbase.com/premium/</a:t>
            </a:r>
            <a:r>
              <a:rPr lang="en-US" sz="1600" dirty="0"/>
              <a:t> - Premium </a:t>
            </a:r>
            <a:r>
              <a:rPr lang="ru-RU" sz="1600" dirty="0"/>
              <a:t>шаблоны презентаций </a:t>
            </a:r>
            <a:r>
              <a:rPr lang="en-US" sz="1600" dirty="0"/>
              <a:t>PowerPoint</a:t>
            </a:r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http://powerpointbase.com/wordtemplates/</a:t>
            </a:r>
            <a:r>
              <a:rPr lang="en-US" sz="1600" dirty="0"/>
              <a:t> - </a:t>
            </a:r>
            <a:r>
              <a:rPr lang="ru-RU" sz="1600" dirty="0"/>
              <a:t>шаблоны </a:t>
            </a:r>
            <a:r>
              <a:rPr lang="en-US" sz="1600" dirty="0"/>
              <a:t>Word </a:t>
            </a:r>
            <a:r>
              <a:rPr lang="ru-RU" sz="1600" dirty="0"/>
              <a:t>для создания эффектных раздаточных материалов</a:t>
            </a:r>
          </a:p>
          <a:p>
            <a:endParaRPr lang="ru-RU" sz="1600" dirty="0"/>
          </a:p>
          <a:p>
            <a:r>
              <a:rPr lang="en-US" sz="1600" dirty="0">
                <a:hlinkClick r:id="rId6"/>
              </a:rPr>
              <a:t>http://powerpointbase.com/diagrams/</a:t>
            </a:r>
            <a:r>
              <a:rPr lang="ru-RU" sz="1600" dirty="0"/>
              <a:t> - шаблоны диаграмм и графиков для большей визуализации в презентациях</a:t>
            </a:r>
          </a:p>
          <a:p>
            <a:endParaRPr lang="ru-RU" sz="1600" dirty="0"/>
          </a:p>
          <a:p>
            <a:r>
              <a:rPr lang="en-US" sz="1600" dirty="0">
                <a:hlinkClick r:id="rId7"/>
              </a:rPr>
              <a:t>http://powerpointbase.com/certificates/</a:t>
            </a:r>
            <a:r>
              <a:rPr lang="ru-RU" sz="1600" dirty="0"/>
              <a:t> - шаблоны сертификатов, дипломов, грамот</a:t>
            </a:r>
          </a:p>
          <a:p>
            <a:endParaRPr lang="ru-RU" sz="1600" dirty="0"/>
          </a:p>
          <a:p>
            <a:r>
              <a:rPr lang="ru-RU" sz="1600" dirty="0"/>
              <a:t>А также статьи и многое другое…  </a:t>
            </a:r>
          </a:p>
        </p:txBody>
      </p:sp>
      <p:sp>
        <p:nvSpPr>
          <p:cNvPr id="6" name="Прямоугольник 7"/>
          <p:cNvSpPr/>
          <p:nvPr/>
        </p:nvSpPr>
        <p:spPr>
          <a:xfrm>
            <a:off x="242206" y="3638401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УСЛУГИ: </a:t>
            </a:r>
          </a:p>
        </p:txBody>
      </p:sp>
      <p:sp>
        <p:nvSpPr>
          <p:cNvPr id="13" name="Прямоугольник 14"/>
          <p:cNvSpPr/>
          <p:nvPr/>
        </p:nvSpPr>
        <p:spPr>
          <a:xfrm>
            <a:off x="242206" y="5727295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КОНТАКТЫ: </a:t>
            </a:r>
            <a:r>
              <a:rPr lang="en-US" dirty="0">
                <a:hlinkClick r:id="rId8"/>
              </a:rPr>
              <a:t>powerpointbase@gmail.com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Прямоугольник 7"/>
          <p:cNvSpPr/>
          <p:nvPr/>
        </p:nvSpPr>
        <p:spPr>
          <a:xfrm>
            <a:off x="242206" y="1179779"/>
            <a:ext cx="4412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СТРАНИЦЫ В СОЦИАЛЬНЫХ СЕТЯХ: </a:t>
            </a:r>
          </a:p>
        </p:txBody>
      </p:sp>
      <p:pic>
        <p:nvPicPr>
          <p:cNvPr id="1026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4652" r="66796" b="69848"/>
          <a:stretch/>
        </p:blipFill>
        <p:spPr bwMode="auto">
          <a:xfrm>
            <a:off x="336205" y="1648042"/>
            <a:ext cx="324502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5" y="2077683"/>
            <a:ext cx="325544" cy="326423"/>
          </a:xfrm>
          <a:prstGeom prst="rect">
            <a:avLst/>
          </a:prstGeom>
        </p:spPr>
      </p:pic>
      <p:pic>
        <p:nvPicPr>
          <p:cNvPr id="27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t="4652" r="7846" b="69848"/>
          <a:stretch/>
        </p:blipFill>
        <p:spPr bwMode="auto">
          <a:xfrm>
            <a:off x="334217" y="2945620"/>
            <a:ext cx="328475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60707" y="1628801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https://www.facebook.com/powerpointfree/</a:t>
            </a:r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9396" y="2051908"/>
            <a:ext cx="304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https://vk.com/club79040830</a:t>
            </a:r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9396" y="2924165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https://www.youtube.com/channel/UC3Kc-8AJVMloXo2YQbmAOqA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2206" y="3970298"/>
            <a:ext cx="55656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(оформление) презентации «под ключ»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авторского шаблона презентации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Оформление раздаточных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фирменного стиля</a:t>
            </a:r>
          </a:p>
          <a:p>
            <a:r>
              <a:rPr lang="ru-RU" dirty="0"/>
              <a:t>Детальнее: </a:t>
            </a:r>
            <a:r>
              <a:rPr lang="en-US" dirty="0">
                <a:hlinkClick r:id="rId15"/>
              </a:rPr>
              <a:t>http://powerpointbase.com/offer.html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32" name="Picture 22">
            <a:extLst>
              <a:ext uri="{FF2B5EF4-FFF2-40B4-BE49-F238E27FC236}">
                <a16:creationId xmlns:a16="http://schemas.microsoft.com/office/drawing/2014/main" xmlns="" id="{C702CA38-3FE8-4424-9559-6E2445696D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17" y="2525510"/>
            <a:ext cx="325544" cy="325544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2A1A9CE7-E210-4085-B797-E46729EB1331}"/>
              </a:ext>
            </a:extLst>
          </p:cNvPr>
          <p:cNvSpPr/>
          <p:nvPr/>
        </p:nvSpPr>
        <p:spPr>
          <a:xfrm>
            <a:off x="657408" y="2499296"/>
            <a:ext cx="29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7"/>
              </a:rPr>
              <a:t>https://t.me/powerpointhub</a:t>
            </a:r>
            <a:r>
              <a:rPr lang="en-US" dirty="0"/>
              <a:t> </a:t>
            </a:r>
          </a:p>
        </p:txBody>
      </p:sp>
      <p:pic>
        <p:nvPicPr>
          <p:cNvPr id="18" name="image12.jpe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-183044" y="-30868"/>
            <a:ext cx="12375044" cy="68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DA1"/>
      </a:accent1>
      <a:accent2>
        <a:srgbClr val="D6A49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400</Words>
  <Application>Microsoft Office PowerPoint</Application>
  <PresentationFormat>Произвольный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NAME OF PRESENTATION</vt:lpstr>
      <vt:lpstr>Slide title</vt:lpstr>
      <vt:lpstr>Slide title</vt:lpstr>
      <vt:lpstr>Презентация PowerPoint</vt:lpstr>
      <vt:lpstr>Slide title</vt:lpstr>
      <vt:lpstr>Slide title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modern msi</cp:lastModifiedBy>
  <cp:revision>3</cp:revision>
  <dcterms:created xsi:type="dcterms:W3CDTF">2024-02-12T18:25:12Z</dcterms:created>
  <dcterms:modified xsi:type="dcterms:W3CDTF">2024-03-18T16:32:52Z</dcterms:modified>
</cp:coreProperties>
</file>