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4" r:id="rId6"/>
    <p:sldId id="298" r:id="rId7"/>
    <p:sldId id="305" r:id="rId8"/>
    <p:sldId id="289" r:id="rId9"/>
    <p:sldId id="306" r:id="rId10"/>
    <p:sldId id="290" r:id="rId11"/>
    <p:sldId id="303" r:id="rId12"/>
    <p:sldId id="291" r:id="rId13"/>
    <p:sldId id="304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00"/>
    <a:srgbClr val="1966B3"/>
    <a:srgbClr val="DDDDDD"/>
    <a:srgbClr val="C1D1D3"/>
    <a:srgbClr val="5AABCC"/>
    <a:srgbClr val="BD9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94595" autoAdjust="0"/>
  </p:normalViewPr>
  <p:slideViewPr>
    <p:cSldViewPr>
      <p:cViewPr varScale="1">
        <p:scale>
          <a:sx n="81" d="100"/>
          <a:sy n="81" d="100"/>
        </p:scale>
        <p:origin x="132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EF2BD-F6D9-4683-9E47-101F38F01A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AEE27-1D86-40ED-B106-B7B7240D62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052B780-0824-4DEF-80E7-3B128AA59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A4798-AB78-45AC-9588-5D3EE9BB44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27906C-AD4E-4231-B04D-F335BCFF6A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2C4FC3-761B-4195-A011-D39D882BE8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D0E5F7-2683-44F2-9F0E-7AEB89488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6210E-8864-4E20-97EB-B757D4C7ED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CC2F2-4E6C-44F3-9510-2614732D01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3B36AB-185C-4C97-802F-9A478D1DE2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C0F32-593B-416F-9635-ABC7BE35BD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B6CF50-E380-4387-B328-D7582042F3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hyperlink" Target="http://tmndetsady.ru/upload/news/2019/12/orig_963904fd42dc75e1a3cc70279622a2c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tmndetsady.ru/upload/news/2019/12/orig_bfd7470997fccd7e488a9f5a346d8125.jpg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mndetsady.ru/upload/news/2019/12/orig_709b1144868b146485e926ce87f8cdfd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обот Умная пчела\BeeBot-Rob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823464" cy="4658772"/>
          </a:xfrm>
          <a:prstGeom prst="rect">
            <a:avLst/>
          </a:prstGeom>
          <a:noFill/>
        </p:spPr>
      </p:pic>
      <p:sp>
        <p:nvSpPr>
          <p:cNvPr id="5" name="Текст 3"/>
          <p:cNvSpPr txBox="1">
            <a:spLocks/>
          </p:cNvSpPr>
          <p:nvPr/>
        </p:nvSpPr>
        <p:spPr bwMode="auto">
          <a:xfrm>
            <a:off x="456679" y="566971"/>
            <a:ext cx="8208912" cy="127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детей об основах программирования посредством мини-роботов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3015" y="5278083"/>
            <a:ext cx="2375631" cy="1226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</a:p>
          <a:p>
            <a:pPr algn="ctr"/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Уряднова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714356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robot.edu54.ru/sites/default/files/itsmat1_large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2643188" cy="261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obot.edu54.ru/sites/default/files/ibfarm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071678"/>
            <a:ext cx="2578894" cy="255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643314"/>
            <a:ext cx="2468705" cy="25481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2071678"/>
            <a:ext cx="2643206" cy="2797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269650"/>
            <a:ext cx="7386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Дополнительное оборудование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Коврики предназначены для контроля прохождения заданных точек на карте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1146928" cy="12135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342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379" y="779442"/>
            <a:ext cx="7160711" cy="53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714356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r="28468"/>
          <a:stretch>
            <a:fillRect/>
          </a:stretch>
        </p:blipFill>
        <p:spPr>
          <a:xfrm>
            <a:off x="928662" y="2000241"/>
            <a:ext cx="221457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1146928" cy="12135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11" descr="http://tmndetsady.ru/upload/news/2019/12/thumb_bfd7470997fccd7e488a9f5a346d8125.jpg">
            <a:hlinkClick r:id="rId5" tgtFrame="&quot;_blank&quot;" tooltip="&quot;&quot;"/>
          </p:cNvPr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42910" y="928670"/>
            <a:ext cx="392909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mndetsady.ru/upload/news/2019/12/thumb_963904fd42dc75e1a3cc70279622a2c1.jpg">
            <a:hlinkClick r:id="rId7" tgtFrame="&quot;_blank&quot;" tooltip="&quot;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857232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6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6" name="Содержимое 5" descr="http://tmndetsady.ru/upload/news/2019/12/thumb_709b1144868b146485e926ce87f8cdfd.jpg">
            <a:hlinkClick r:id="rId2" tgtFrame="&quot;_blank&quot;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5009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 rot="20553403">
            <a:off x="1056980" y="2687556"/>
            <a:ext cx="7387232" cy="262102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Творческих  успехов</a:t>
            </a:r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572140"/>
            <a:ext cx="235745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357298"/>
            <a:ext cx="575424" cy="60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692696"/>
          </a:xfrm>
        </p:spPr>
        <p:txBody>
          <a:bodyPr/>
          <a:lstStyle/>
          <a:p>
            <a:pPr algn="ctr"/>
            <a:r>
              <a:rPr lang="ru-RU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 заключается в следующем: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6192688"/>
          </a:xfrm>
        </p:spPr>
        <p:txBody>
          <a:bodyPr/>
          <a:lstStyle/>
          <a:p>
            <a:pPr lvl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обучения проходит эффективнее, если дошкольник проявляет познавательную активность;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востребованность развития широкого кругозора, у дошкольников начиная с раннего возраста и формирования предпосылок основ инженерного мышления;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формирование умения начального программирования; 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необходимость положительного отношения детей к робототехники;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программа разработана с опорой на общие педагогические принципы: актуальности, системности, последовательности, преемственности, индивидуальности, конкретности (возраста детей, их интеллектуальных возможностей), направленности (выделение главного, существенного в образовательной работе), доступности, результативности.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30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89" y="476672"/>
            <a:ext cx="8424936" cy="474238"/>
          </a:xfrm>
        </p:spPr>
        <p:txBody>
          <a:bodyPr/>
          <a:lstStyle/>
          <a:p>
            <a:pPr lvl="0" algn="ctr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tabLst>
                <a:tab pos="452120" algn="l"/>
              </a:tabLst>
            </a:pPr>
            <a:r>
              <a:rPr lang="ru-RU" sz="16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 программы: </a:t>
            </a:r>
            <a:r>
              <a:rPr lang="ru-RU" sz="1600" b="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систематизирован и разработан новый практический материал по средствами мини-роботов </a:t>
            </a:r>
            <a:br>
              <a:rPr lang="ru-RU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9"/>
            <a:ext cx="7272808" cy="4392488"/>
          </a:xfrm>
        </p:spPr>
        <p:txBody>
          <a:bodyPr/>
          <a:lstStyle/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000" b="1" u="sng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программы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Формирование познавательной активности детей старшего дошкольного возраста посредством мини-роботов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000" b="1" u="sng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endParaRPr lang="ru-RU" sz="2000" u="sng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0193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1.Развивать интерес дошкольников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программированию с мини-роботами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«BEE-BOT»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умения начального программирования.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0193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Формировать представления о основах программирования средствами мини-роботов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опыт выполнения правил безопасной работы с ними.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0193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Учить составлять схемы движения робота.</a:t>
            </a: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Воспитывать самостоятельность, инициативность, настойчивость в достижении цели деятельности</a:t>
            </a:r>
            <a:r>
              <a:rPr lang="ru-RU" sz="2000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3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88840"/>
            <a:ext cx="5553472" cy="4032448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 поисковые ситуации;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 в сказку: «По морям», «Сказочный лес», «Страна транспорта/ птиц/ диких животных», 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86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764704"/>
          </a:xfrm>
        </p:spPr>
        <p:txBody>
          <a:bodyPr/>
          <a:lstStyle/>
          <a:p>
            <a:pPr algn="ctr"/>
            <a:r>
              <a:rPr lang="ru-RU" sz="20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конечные результаты реализации программы: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688632"/>
          </a:xfrm>
        </p:spPr>
        <p:txBody>
          <a:bodyPr/>
          <a:lstStyle/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воспитанников будет проявляться познавательная активность в программировании с мини-роботами «BEE-BOT»:</a:t>
            </a:r>
            <a:endParaRPr lang="ru-RU" sz="20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 интерес к программированию с мини-роботами «Bee-bot»;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выработано умение составлять схемы движения робота, корректировать программы движения мини-робота «Bee-bot»; 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способны к принятию собственных решений по программированию, опираясь на свои представления и умения;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проявляют самостоятельность, инициативу, настойчивость в достижении цели деятельности с мини-роботом «Bee-bot».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51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48" y="260648"/>
            <a:ext cx="8519740" cy="735698"/>
          </a:xfrm>
        </p:spPr>
        <p:txBody>
          <a:bodyPr/>
          <a:lstStyle/>
          <a:p>
            <a:pPr algn="ctr"/>
            <a:r>
              <a:rPr lang="ru-RU" sz="1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с мини - роботом «Умная пчелка»</a:t>
            </a:r>
            <a:br>
              <a:rPr lang="ru-RU" sz="1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Bee-Bot.</a:t>
            </a:r>
            <a:br>
              <a:rPr lang="ru-RU" sz="1800" dirty="0">
                <a:solidFill>
                  <a:srgbClr val="444444"/>
                </a:solidFill>
                <a:latin typeface="Myriad Pro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8"/>
            <a:ext cx="8023225" cy="558834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данного устройства дети могут с легкостью изучать программирование, задавая мини-роботу план действий и разрабатывая для него различные задания (приключения).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ПРЕИМУЩЕСТВА: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на 40 шагов;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и прочная конструкция;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и понятные инструкции;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причин и следствий;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определять последовательность своих действий и контролировать их;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 принятие инструкций, подмигивая глазами и издавая звуки.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24F97-6169-4ABE-B193-0E5C665B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DEC4E-CFAC-4989-A12B-6B01FB66E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D67DF4-EAC6-4ED3-9C43-FBF8CEE88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95DE6-0DC7-41D8-B406-91686BFA2A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E276AE-6408-4625-9438-2F9E1386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8" y="908720"/>
            <a:ext cx="7566190" cy="56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85642"/>
              </p:ext>
            </p:extLst>
          </p:nvPr>
        </p:nvGraphicFramePr>
        <p:xfrm>
          <a:off x="1043608" y="2913129"/>
          <a:ext cx="7128792" cy="36783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008">
                  <a:extLst>
                    <a:ext uri="{9D8B030D-6E8A-4147-A177-3AD203B41FA5}">
                      <a16:colId xmlns:a16="http://schemas.microsoft.com/office/drawing/2014/main" val="32554997"/>
                    </a:ext>
                  </a:extLst>
                </a:gridCol>
                <a:gridCol w="6305784">
                  <a:extLst>
                    <a:ext uri="{9D8B030D-6E8A-4147-A177-3AD203B41FA5}">
                      <a16:colId xmlns:a16="http://schemas.microsoft.com/office/drawing/2014/main" val="1178317027"/>
                    </a:ext>
                  </a:extLst>
                </a:gridCol>
              </a:tblGrid>
              <a:tr h="339338"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99682"/>
                  </a:ext>
                </a:extLst>
              </a:tr>
              <a:tr h="313235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Назад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763325"/>
                  </a:ext>
                </a:extLst>
              </a:tr>
              <a:tr h="485787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налево на 90° (как по часовой стрелке, так и против)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20423"/>
                  </a:ext>
                </a:extLst>
              </a:tr>
              <a:tr h="313235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направо на 90°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410263"/>
                  </a:ext>
                </a:extLst>
              </a:tr>
              <a:tr h="760438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Пауза продолжительностью</a:t>
                      </a:r>
                      <a:r>
                        <a:rPr lang="ru-RU" sz="18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секунда (возможно задать паузу после выполнения одной команды перед началом другой)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727957"/>
                  </a:ext>
                </a:extLst>
              </a:tr>
              <a:tr h="737136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Очистить память (перед тем как программировать пчелу на следующие действия, нужно очистить память)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92469"/>
                  </a:ext>
                </a:extLst>
              </a:tr>
              <a:tr h="567076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</a:t>
                      </a:r>
                      <a:endParaRPr lang="ru-RU" sz="1800" b="1" cap="none" spc="0" dirty="0">
                        <a:ln w="0"/>
                        <a:solidFill>
                          <a:schemeClr val="tx2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Запустить программу (как только задан маршрут передвижения пчелы нажимаем кнопку СТАРТ)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92988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642918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53776"/>
            <a:ext cx="5809278" cy="689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управления</a:t>
            </a:r>
            <a:b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робот Умная пчела\bee-bot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85794"/>
            <a:ext cx="4786346" cy="173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6089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6577E-D077-4DF7-A384-3770DC9D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45835-4391-4530-A0F3-951CA52C3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0B341C-F602-4196-9C4A-31E1380D1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10523-AA18-41DE-A82F-40B8FE8BA4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6F39E8-C834-4FF3-9899-1DCC8B1F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6712"/>
            <a:ext cx="7265773" cy="54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2616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3021</TotalTime>
  <Words>524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Myriad Pro</vt:lpstr>
      <vt:lpstr>Times New Roman</vt:lpstr>
      <vt:lpstr>Verdana</vt:lpstr>
      <vt:lpstr>Wingdings</vt:lpstr>
      <vt:lpstr>cdb2004119gl</vt:lpstr>
      <vt:lpstr>Презентация PowerPoint</vt:lpstr>
      <vt:lpstr>Актуальность программы заключается в следующем:</vt:lpstr>
      <vt:lpstr>Новизна программы: систематизирован и разработан новый практический материал по средствами мини-роботов   </vt:lpstr>
      <vt:lpstr>Методы и приёмы:</vt:lpstr>
      <vt:lpstr>Ожидаемые конечные результаты реализации программы:</vt:lpstr>
      <vt:lpstr>Правила работы с мини - роботом «Умная пчелка» Bee-Bot. </vt:lpstr>
      <vt:lpstr>Презентация PowerPoint</vt:lpstr>
      <vt:lpstr>Элементы 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TAHR</dc:creator>
  <cp:lastModifiedBy>User</cp:lastModifiedBy>
  <cp:revision>23</cp:revision>
  <dcterms:created xsi:type="dcterms:W3CDTF">2017-03-28T20:20:13Z</dcterms:created>
  <dcterms:modified xsi:type="dcterms:W3CDTF">2024-04-05T08:58:09Z</dcterms:modified>
</cp:coreProperties>
</file>