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4AC6-663C-4F62-B4B7-AD32D916E7C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51CB-B6F0-4F93-A1D7-8C2CA41DB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spitatel.com.ua/images/l/les-3god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xQQEhQUDhQWFhUWGBYVFxUVGB8dFxseFRceFxYXHxoaHCgiGRsuIhcaIT0jJSksLi46IyUzODMsNygtLisBCgoKDg0OGxAQGzIlHiU1LCwsLS40NCw1LywsLCwsLCwsLCw3NywsLCwsLCwsLCwsLCwsLCwsLCwsLCwsLCwsLP/AABEIACgA8AMBEQACEQEDEQH/xAAcAAABBQEBAQAAAAAAAAAAAAAAAgMEBQYBBwj/xAA1EAABAgQDBQcDBAIDAAAAAAABAAIDBBESIVPRBQYxQaEHE1FhcYGRIjKxFCNC8CTCFTPB/8QAGgEBAAMBAQEAAAAAAAAAAAAAAAECAwQFBv/EACsRAAICAQMDBAEDBQAAAAAAAAABAhEDElFSBCExEyJBYZEjgdEygqHB8P/aAAwDAQACEQMRAD8ApXuxOK9u2fOJEWdeaCj7cflVk3uaQS2si3uzh10VLe5pS4he7OHXRLe4pcQvdnDrolvcUuIXuzh10S3uKXEL3Zw66Jb3FLiF7s4fJ0U29xS4he7OHydEt7ilxC92cPk6Jb3FLiF7s4fJ0S3uKXEL3Zw66Jb3FLiF7s4ddEt7ilxC92d1OiW9xS4he7O6nRLe4pcQvdndTolvcUuIXuzup0S3uKXEL3Z3U6Jb3FLiAe7O6nRLe4pcRQe7O6nRLe5FLiKD3ZvU6Jb3IpcRQe7N/Oim3uRS4iw52b+dEt7kUtjQ7tb1x5I0bED4fOG6tPUGmCznijPya4888f8AT42PTtjb1yu0GmG6gJGMN/A+/Ncc8M8btHoY+ohlWmXYo95Ozy6r5J9PGG7h7FbY+rfiRz5uhXmH4Imyt9I8m4QtoNuAwqah4+RRytPp4yVxZnj6ycHpmv5N/sra8GabdAeHeXMey4p45Q8npY8sci9rJ6oaAgPm6JxPqV7R8+vBC2hwb6n8KkjXGQlQ1NhsXcR0xLMmYkzCgMeSGiIOONBjUcVlLLUqqzWOFyjquiv3x3Wds18NkSI2J3jS4FoIpQgc/VTjyKasrkxuDpmdvHiFoZ2KBrwQCe8HiPlAdDgeBCA4XjxHygFAoBPeDxHygFISCAEAIAQAgOoQKCAUFJAtqFRxqkgcahVjrDTEYHxCkqzZbt7/AEaWoyN+7Dw4n6h6FY5MEZ/TOjF1M8fbyj0GHGk9rQ6YO8jg9q5ayYWdt4uoX/WZDau5cxJP72QeXAeGDhqF0wzwmqkceTpZ43qj3Ju73aJj3c+20jC8f+jkqZOm+YmmHrfif5N/KzLIrQ6G4OaeBC45RcXTPQjJSVo+dInE+pXsngrwQtocG+p/CpI1xkSFDL3NY37nENA83GgVPs189j0PtYitgMkpJpFIbb3Dzwa3/Yrnwd25HR1HZKIdtn/fKjxhOHy4J0/hjqvKLisxKQ4TJqJs2C6wWtis+qjcKk8yqdpPtZp3iu9FN2wyEJkOUjQ2ww+IHh7oQo11GtII+Vfp222jPqYpJNFzvntv/joEn3ECA4xGfVfDB+1rfD1VMcdbds0yT0JUiFvsWx9mSMUw4bHRokK/u2hv3YECmKnH2m0RkqUEzRbxS5lXMhyTNnsZZwmKB1eAphiFnB33dmk1p7Roo9ry8jM7TkYcIQnkh/6gQqd2SACwGmBxuWkXJQbZnJQlkil+5czz3Q5ksDdmtgNcAQ8gRQ3+WFOKou6+bNH2l8UeY7+OljOPMhb3VB9n23fyp5LpxatPuOTLp1e0zy0MwQAgBACA6hB0IBQUkDgQqONUkDjUKscCkgWEKkzZjIpiD9Ndfys4o/sK77eT27dcTXdf51t2FKfd7rzs2i/Yezg9XT+oZvtAfIUPe4xsad3S73W/T+p+xy9W8P8Ad9f7MnuW2cMT/But53fZTzW+XRXuOXB6mr2GYicT6lbGS8ELaHBvqfwqSNcZtdxtuy0nIRnP7l0y15dDZEH1GgFKGlfFcmWEpSWx24pxjB7jUftPiRDdEkpZzvF1ScPMqVgS+WH1Dfwi3bvrBn5KZM62BDjNa5sEcXGragi4VGPgqek4yVeC/qqcXq8mff2iPitYJuUlo7mi2+IDXz8aLT0UvDM/Xb8pMRtLf58w+XdElYBbAvthmpYbgBiDwpTBFhpPv5Iedtrt4KfefeSNtB7XzFoDQQxjB9LQePqrwgoLsUnkc3bHtp71RI8pAlSxrWwC0te0m4lvAkHAKI40pORMsrcVHYto3aG6KG/q5OWjvaLe8iA1/Boq+il4Zf12/KRTzO8rjMw5mWgwpd0MUDYQ+g+ZGHjRWWP203ZR5Hq1JUW8xv8AtiuL42zpR7zxc4Ek+eIVVhrw2X9e/MUZXac2I0V8RsNsMONe7Z9rfILWKpUYyduyKpIBACAEAIDoQgUEIFBSQONCEDjQpIHGhCo6xpJAAqTwA4qSrNpu52fxpijpj9pngR9R9uSxyZ4x+2dGLpZz7vsjfASeyYf8Wmnq9y5v1Mz+jt/S6dff+TGbV3xmZ93dSTHNacPp+4+p5LphhhDuziydTky+2PYs93uzoYRJ51x42Dh7nms8nU/ETXF0XzP8G+l5dsNobDaGgcguNybds9CMVFUj55e3E4L2qex88mRZ1hoKMDsfhVknsaY2tyJY7JHXVVp7GlrkFjskddUp7C1yCx2SOuqaXsLXILHZI66ppewtcjtjskddUp7C1yCx2SOuqaXsLXI5Y7JHXVNL2FrkFjskddU0vYWuQWOyR11TS9ha5BY7JHXVNL2FrkFjskddU0vYWuQWOyR11TS9ha5BY7KHXVNL2FrkFjsoddU0vYWuQWOyh11TS9ha5BY7KHXVNL2FrkdDHZQ66pplsLXIUGuyh11U6XsRa5Cg12UOuqaXsRa5CgDlj++6aXsRa3FgHLH991Ol7EdtzSbsbox536gxsOFziOx4cgK4rLJljDz5NsXTyyePG56hsbdmV2ewvoKjF0R/LQLinlnkdI9DHghiVv8ALM7vJ2ihtWSTanH913Aeg5rfH0b8yObN1y8Q/JH2TuXHm3d9tE21xpxeetGq0+ojBVFFMfRzm9U3/JvtlbJhSrbYDA0czzPqVxTySn5PRx4o41UUTlQ0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img3.wikia.nocookie.net/__cb20140703131931/masseffect/ru/images/f/ff/%D0%9A%D0%BD%D0%BE%D0%BF%D0%BA%D0%B0_%D0%94%D0%B0%D0%BB%D0%B5%D0%B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8304" y="6552051"/>
            <a:ext cx="1835696" cy="305949"/>
          </a:xfrm>
          <a:prstGeom prst="rect">
            <a:avLst/>
          </a:prstGeom>
          <a:noFill/>
        </p:spPr>
      </p:pic>
      <p:sp>
        <p:nvSpPr>
          <p:cNvPr id="1029" name="AutoShape 5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4063" y="3421063"/>
            <a:ext cx="1587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4356"/>
            <a:ext cx="4357718" cy="585791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softEdge rad="112500"/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1535885" y="317896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знак завершения 20"/>
          <p:cNvSpPr/>
          <p:nvPr/>
        </p:nvSpPr>
        <p:spPr>
          <a:xfrm flipH="1" flipV="1">
            <a:off x="1714479" y="3000372"/>
            <a:ext cx="45719" cy="285752"/>
          </a:xfrm>
          <a:prstGeom prst="flowChartTerminator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>
          <a:xfrm flipH="1" flipV="1">
            <a:off x="2928925" y="3214686"/>
            <a:ext cx="45719" cy="214314"/>
          </a:xfrm>
          <a:prstGeom prst="flowChartTerminator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2928926" y="3571876"/>
            <a:ext cx="45719" cy="285752"/>
          </a:xfrm>
          <a:prstGeom prst="wedgeEllipseCallou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объединение 24"/>
          <p:cNvSpPr/>
          <p:nvPr/>
        </p:nvSpPr>
        <p:spPr>
          <a:xfrm>
            <a:off x="1643042" y="3500438"/>
            <a:ext cx="71438" cy="285752"/>
          </a:xfrm>
          <a:prstGeom prst="flowChartMerg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spitatel.com.ua/images/l/les-3god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786974" cy="7340231"/>
          </a:xfrm>
          <a:prstGeom prst="accentBorderCallout1">
            <a:avLst/>
          </a:prstGeom>
          <a:noFill/>
        </p:spPr>
      </p:pic>
      <p:sp>
        <p:nvSpPr>
          <p:cNvPr id="20482" name="AutoShape 2" descr="data:image/jpeg;base64,/9j/4AAQSkZJRgABAQAAAQABAAD/2wCEAAkGBxQQEhQUDhQWFhUWGBYVFxUVGB8dFxseFRceFxYXHxoaHCgiGRsuIhcaIT0jJSksLi46IyUzODMsNygtLisBCgoKDg0OGxAQGzIlHiU1LCwsLS40NCw1LywsLCwsLCwsLCw3NywsLCwsLCwsLCwsLCwsLCwsLCwsLCwsLCwsLP/AABEIACgA8AMBEQACEQEDEQH/xAAcAAABBQEBAQAAAAAAAAAAAAAAAgMEBQYBBwj/xAA1EAABAgQDBQcDBAIDAAAAAAABAAIDBBESIVPRBQYxQaEHE1FhcYGRIjKxFCNC8CTCFTPB/8QAGgEBAAMBAQEAAAAAAAAAAAAAAAECAwQFBv/EACsRAAICAQMDBAEDBQAAAAAAAAABAhEDElFSBCExEyJBYZEjgdEygqHB8P/aAAwDAQACEQMRAD8ApXuxOK9u2fOJEWdeaCj7cflVk3uaQS2si3uzh10VLe5pS4he7OHXRLe4pcQvdnDrolvcUuIXuzh10S3uKXEL3Zw66Jb3FLiF7s4fJ0U29xS4he7OHydEt7ilxC92cPk6Jb3FLiF7s4fJ0S3uKXEL3Zw66Jb3FLiF7s4ddEt7ilxC92d1OiW9xS4he7O6nRLe4pcQvdndTolvcUuIXuzup0S3uKXEL3Z3U6Jb3FLiAe7O6nRLe4pcRQe7O6nRLe5FLiKD3ZvU6Jb3IpcRQe7N/Oim3uRS4iw52b+dEt7kUtjQ7tb1x5I0bED4fOG6tPUGmCznijPya4888f8AT42PTtjb1yu0GmG6gJGMN/A+/Ncc8M8btHoY+ohlWmXYo95Ozy6r5J9PGG7h7FbY+rfiRz5uhXmH4Imyt9I8m4QtoNuAwqah4+RRytPp4yVxZnj6ycHpmv5N/sra8GabdAeHeXMey4p45Q8npY8sci9rJ6oaAgPm6JxPqV7R8+vBC2hwb6n8KkjXGQlQ1NhsXcR0xLMmYkzCgMeSGiIOONBjUcVlLLUqqzWOFyjquiv3x3Wds18NkSI2J3jS4FoIpQgc/VTjyKasrkxuDpmdvHiFoZ2KBrwQCe8HiPlAdDgeBCA4XjxHygFAoBPeDxHygFISCAEAIAQAgOoQKCAUFJAtqFRxqkgcahVjrDTEYHxCkqzZbt7/AEaWoyN+7Dw4n6h6FY5MEZ/TOjF1M8fbyj0GHGk9rQ6YO8jg9q5ayYWdt4uoX/WZDau5cxJP72QeXAeGDhqF0wzwmqkceTpZ43qj3Ju73aJj3c+20jC8f+jkqZOm+YmmHrfif5N/KzLIrQ6G4OaeBC45RcXTPQjJSVo+dInE+pXsngrwQtocG+p/CpI1xkSFDL3NY37nENA83GgVPs189j0PtYitgMkpJpFIbb3Dzwa3/Yrnwd25HR1HZKIdtn/fKjxhOHy4J0/hjqvKLisxKQ4TJqJs2C6wWtis+qjcKk8yqdpPtZp3iu9FN2wyEJkOUjQ2ww+IHh7oQo11GtII+Vfp222jPqYpJNFzvntv/joEn3ECA4xGfVfDB+1rfD1VMcdbds0yT0JUiFvsWx9mSMUw4bHRokK/u2hv3YECmKnH2m0RkqUEzRbxS5lXMhyTNnsZZwmKB1eAphiFnB33dmk1p7Roo9ry8jM7TkYcIQnkh/6gQqd2SACwGmBxuWkXJQbZnJQlkil+5czz3Q5ksDdmtgNcAQ8gRQ3+WFOKou6+bNH2l8UeY7+OljOPMhb3VB9n23fyp5LpxatPuOTLp1e0zy0MwQAgBACA6hB0IBQUkDgQqONUkDjUKscCkgWEKkzZjIpiD9Ndfys4o/sK77eT27dcTXdf51t2FKfd7rzs2i/Yezg9XT+oZvtAfIUPe4xsad3S73W/T+p+xy9W8P8Ad9f7MnuW2cMT/But53fZTzW+XRXuOXB6mr2GYicT6lbGS8ELaHBvqfwqSNcZtdxtuy0nIRnP7l0y15dDZEH1GgFKGlfFcmWEpSWx24pxjB7jUftPiRDdEkpZzvF1ScPMqVgS+WH1Dfwi3bvrBn5KZM62BDjNa5sEcXGragi4VGPgqek4yVeC/qqcXq8mff2iPitYJuUlo7mi2+IDXz8aLT0UvDM/Xb8pMRtLf58w+XdElYBbAvthmpYbgBiDwpTBFhpPv5Iedtrt4KfefeSNtB7XzFoDQQxjB9LQePqrwgoLsUnkc3bHtp71RI8pAlSxrWwC0te0m4lvAkHAKI40pORMsrcVHYto3aG6KG/q5OWjvaLe8iA1/Boq+il4Zf12/KRTzO8rjMw5mWgwpd0MUDYQ+g+ZGHjRWWP203ZR5Hq1JUW8xv8AtiuL42zpR7zxc4Ek+eIVVhrw2X9e/MUZXac2I0V8RsNsMONe7Z9rfILWKpUYyduyKpIBACAEAIDoQgUEIFBSQONCEDjQpIHGhCo6xpJAAqTwA4qSrNpu52fxpijpj9pngR9R9uSxyZ4x+2dGLpZz7vsjfASeyYf8Wmnq9y5v1Mz+jt/S6dff+TGbV3xmZ93dSTHNacPp+4+p5LphhhDuziydTky+2PYs93uzoYRJ51x42Dh7nms8nU/ETXF0XzP8G+l5dsNobDaGgcguNybds9CMVFUj55e3E4L2qex88mRZ1hoKMDsfhVknsaY2tyJY7JHXVVp7GlrkFjskddUp7C1yCx2SOuqaXsLXILHZI66ppewtcjtjskddUp7C1yCx2SOuqaXsLXI5Y7JHXVNL2FrkFjskddU0vYWuQWOyR11TS9ha5BY7JHXVNL2FrkFjskddU0vYWuQWOyR11TS9ha5BY7KHXVNL2FrkFjsoddU0vYWuQWOyh11TS9ha5BY7KHXVNL2FrkdDHZQ66pplsLXIUGuyh11U6XsRa5Cg12UOuqaXsRa5CgDlj++6aXsRa3FgHLH991Ol7EdtzSbsbox536gxsOFziOx4cgK4rLJljDz5NsXTyyePG56hsbdmV2ewvoKjF0R/LQLinlnkdI9DHghiVv8ALM7vJ2ihtWSTanH913Aeg5rfH0b8yObN1y8Q/JH2TuXHm3d9tE21xpxeetGq0+ojBVFFMfRzm9U3/JvtlbJhSrbYDA0czzPqVxTySn5PRx4o41UUTlQ0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img3.wikia.nocookie.net/__cb20140703131931/masseffect/ru/images/f/ff/%D0%9A%D0%BD%D0%BE%D0%BF%D0%BA%D0%B0_%D0%94%D0%B0%D0%BB%D0%B5%D0%B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8304" y="6552051"/>
            <a:ext cx="1835696" cy="305949"/>
          </a:xfrm>
          <a:prstGeom prst="rect">
            <a:avLst/>
          </a:prstGeom>
          <a:noFill/>
        </p:spPr>
      </p:pic>
      <p:sp>
        <p:nvSpPr>
          <p:cNvPr id="1029" name="AutoShape 5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4063" y="3421063"/>
            <a:ext cx="1587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0100" y="5072074"/>
            <a:ext cx="5214974" cy="1357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000504"/>
            <a:ext cx="1357322" cy="11287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5072066" y="4000504"/>
            <a:ext cx="1143008" cy="112871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43042" y="6429372"/>
            <a:ext cx="928694" cy="8572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4876" y="6429372"/>
            <a:ext cx="857256" cy="8572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spitatel.com.ua/images/l/les-3god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786974" cy="7340231"/>
          </a:xfrm>
          <a:prstGeom prst="accentBorderCallout1">
            <a:avLst/>
          </a:prstGeom>
          <a:noFill/>
        </p:spPr>
      </p:pic>
      <p:sp>
        <p:nvSpPr>
          <p:cNvPr id="20482" name="AutoShape 2" descr="data:image/jpeg;base64,/9j/4AAQSkZJRgABAQAAAQABAAD/2wCEAAkGBxQQEhQUDhQWFhUWGBYVFxUVGB8dFxseFRceFxYXHxoaHCgiGRsuIhcaIT0jJSksLi46IyUzODMsNygtLisBCgoKDg0OGxAQGzIlHiU1LCwsLS40NCw1LywsLCwsLCwsLCw3NywsLCwsLCwsLCwsLCwsLCwsLCwsLCwsLCwsLP/AABEIACgA8AMBEQACEQEDEQH/xAAcAAABBQEBAQAAAAAAAAAAAAAAAgMEBQYBBwj/xAA1EAABAgQDBQcDBAIDAAAAAAABAAIDBBESIVPRBQYxQaEHE1FhcYGRIjKxFCNC8CTCFTPB/8QAGgEBAAMBAQEAAAAAAAAAAAAAAAECAwQFBv/EACsRAAICAQMDBAEDBQAAAAAAAAABAhEDElFSBCExEyJBYZEjgdEygqHB8P/aAAwDAQACEQMRAD8ApXuxOK9u2fOJEWdeaCj7cflVk3uaQS2si3uzh10VLe5pS4he7OHXRLe4pcQvdnDrolvcUuIXuzh10S3uKXEL3Zw66Jb3FLiF7s4fJ0U29xS4he7OHydEt7ilxC92cPk6Jb3FLiF7s4fJ0S3uKXEL3Zw66Jb3FLiF7s4ddEt7ilxC92d1OiW9xS4he7O6nRLe4pcQvdndTolvcUuIXuzup0S3uKXEL3Z3U6Jb3FLiAe7O6nRLe4pcRQe7O6nRLe5FLiKD3ZvU6Jb3IpcRQe7N/Oim3uRS4iw52b+dEt7kUtjQ7tb1x5I0bED4fOG6tPUGmCznijPya4888f8AT42PTtjb1yu0GmG6gJGMN/A+/Ncc8M8btHoY+ohlWmXYo95Ozy6r5J9PGG7h7FbY+rfiRz5uhXmH4Imyt9I8m4QtoNuAwqah4+RRytPp4yVxZnj6ycHpmv5N/sra8GabdAeHeXMey4p45Q8npY8sci9rJ6oaAgPm6JxPqV7R8+vBC2hwb6n8KkjXGQlQ1NhsXcR0xLMmYkzCgMeSGiIOONBjUcVlLLUqqzWOFyjquiv3x3Wds18NkSI2J3jS4FoIpQgc/VTjyKasrkxuDpmdvHiFoZ2KBrwQCe8HiPlAdDgeBCA4XjxHygFAoBPeDxHygFISCAEAIAQAgOoQKCAUFJAtqFRxqkgcahVjrDTEYHxCkqzZbt7/AEaWoyN+7Dw4n6h6FY5MEZ/TOjF1M8fbyj0GHGk9rQ6YO8jg9q5ayYWdt4uoX/WZDau5cxJP72QeXAeGDhqF0wzwmqkceTpZ43qj3Ju73aJj3c+20jC8f+jkqZOm+YmmHrfif5N/KzLIrQ6G4OaeBC45RcXTPQjJSVo+dInE+pXsngrwQtocG+p/CpI1xkSFDL3NY37nENA83GgVPs189j0PtYitgMkpJpFIbb3Dzwa3/Yrnwd25HR1HZKIdtn/fKjxhOHy4J0/hjqvKLisxKQ4TJqJs2C6wWtis+qjcKk8yqdpPtZp3iu9FN2wyEJkOUjQ2ww+IHh7oQo11GtII+Vfp222jPqYpJNFzvntv/joEn3ECA4xGfVfDB+1rfD1VMcdbds0yT0JUiFvsWx9mSMUw4bHRokK/u2hv3YECmKnH2m0RkqUEzRbxS5lXMhyTNnsZZwmKB1eAphiFnB33dmk1p7Roo9ry8jM7TkYcIQnkh/6gQqd2SACwGmBxuWkXJQbZnJQlkil+5czz3Q5ksDdmtgNcAQ8gRQ3+WFOKou6+bNH2l8UeY7+OljOPMhb3VB9n23fyp5LpxatPuOTLp1e0zy0MwQAgBACA6hB0IBQUkDgQqONUkDjUKscCkgWEKkzZjIpiD9Ndfys4o/sK77eT27dcTXdf51t2FKfd7rzs2i/Yezg9XT+oZvtAfIUPe4xsad3S73W/T+p+xy9W8P8Ad9f7MnuW2cMT/But53fZTzW+XRXuOXB6mr2GYicT6lbGS8ELaHBvqfwqSNcZtdxtuy0nIRnP7l0y15dDZEH1GgFKGlfFcmWEpSWx24pxjB7jUftPiRDdEkpZzvF1ScPMqVgS+WH1Dfwi3bvrBn5KZM62BDjNa5sEcXGragi4VGPgqek4yVeC/qqcXq8mff2iPitYJuUlo7mi2+IDXz8aLT0UvDM/Xb8pMRtLf58w+XdElYBbAvthmpYbgBiDwpTBFhpPv5Iedtrt4KfefeSNtB7XzFoDQQxjB9LQePqrwgoLsUnkc3bHtp71RI8pAlSxrWwC0te0m4lvAkHAKI40pORMsrcVHYto3aG6KG/q5OWjvaLe8iA1/Boq+il4Zf12/KRTzO8rjMw5mWgwpd0MUDYQ+g+ZGHjRWWP203ZR5Hq1JUW8xv8AtiuL42zpR7zxc4Ek+eIVVhrw2X9e/MUZXac2I0V8RsNsMONe7Z9rfILWKpUYyduyKpIBACAEAIDoQgUEIFBSQONCEDjQpIHGhCo6xpJAAqTwA4qSrNpu52fxpijpj9pngR9R9uSxyZ4x+2dGLpZz7vsjfASeyYf8Wmnq9y5v1Mz+jt/S6dff+TGbV3xmZ93dSTHNacPp+4+p5LphhhDuziydTky+2PYs93uzoYRJ51x42Dh7nms8nU/ETXF0XzP8G+l5dsNobDaGgcguNybds9CMVFUj55e3E4L2qex88mRZ1hoKMDsfhVknsaY2tyJY7JHXVVp7GlrkFjskddUp7C1yCx2SOuqaXsLXILHZI66ppewtcjtjskddUp7C1yCx2SOuqaXsLXI5Y7JHXVNL2FrkFjskddU0vYWuQWOyR11TS9ha5BY7JHXVNL2FrkFjskddU0vYWuQWOyR11TS9ha5BY7KHXVNL2FrkFjsoddU0vYWuQWOyh11TS9ha5BY7KHXVNL2FrkdDHZQ66pplsLXIUGuyh11U6XsRa5Cg12UOuqaXsRa5CgDlj++6aXsRa3FgHLH991Ol7EdtzSbsbox536gxsOFziOx4cgK4rLJljDz5NsXTyyePG56hsbdmV2ewvoKjF0R/LQLinlnkdI9DHghiVv8ALM7vJ2ihtWSTanH913Aeg5rfH0b8yObN1y8Q/JH2TuXHm3d9tE21xpxeetGq0+ojBVFFMfRzm9U3/JvtlbJhSrbYDA0czzPqVxTySn5PRx4o41UUTlQ0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img3.wikia.nocookie.net/__cb20140703131931/masseffect/ru/images/f/ff/%D0%9A%D0%BD%D0%BE%D0%BF%D0%BA%D0%B0_%D0%94%D0%B0%D0%BB%D0%B5%D0%B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8304" y="6552051"/>
            <a:ext cx="1835696" cy="305949"/>
          </a:xfrm>
          <a:prstGeom prst="rect">
            <a:avLst/>
          </a:prstGeom>
          <a:noFill/>
        </p:spPr>
      </p:pic>
      <p:sp>
        <p:nvSpPr>
          <p:cNvPr id="1029" name="AutoShape 5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home-pc\Desktop\%D0%B3%D1%80%D1%83%D1%81%D1%82%D0%BD %D0%BC%D0%B8%D1%88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4063" y="3421063"/>
            <a:ext cx="1587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643050"/>
            <a:ext cx="2571768" cy="345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3504" y="4500570"/>
            <a:ext cx="3786214" cy="12144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3714752"/>
            <a:ext cx="1000132" cy="8429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8143900" y="3643314"/>
            <a:ext cx="785818" cy="91440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29256" y="5357826"/>
            <a:ext cx="928694" cy="8572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43702" y="6000744"/>
            <a:ext cx="857256" cy="8572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оляна с бабочк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716" y="2357430"/>
            <a:ext cx="3347985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fab.com/download/image/62589/3508x2480_raduga-v-stepi-skazochnaya-kartink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76470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http://www.columbia.edu/itc/mealac/urdutech/ghazalreader/images/gohome.png" hidden="1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51304" y="1"/>
            <a:ext cx="692695" cy="692696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285860"/>
            <a:ext cx="6154639" cy="5000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AutoShape 3" descr="C:\Users\home-pc\Desktop\%D0%B2%D0%B5%D1%81%D0%B5%D0%BB%D1%8B%D0%B9 %D0%BC%D0%B8%D1%88%D0%BA%D0%B0.webp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AutoShape 5" descr="C:\Users\home-pc\Desktop\%D0%B2%D0%B5%D1%81%D0%B5%D0%BB%D1%8B%D0%B9 %D0%BC%D0%B8%D1%88%D0%BA%D0%B0.webp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C:\Users\home-pc\Desktop\%D0%B2%D0%B5%D1%81%D0%B5%D0%BB%D1%8B%D0%B9 %D0%BC%D0%B8%D1%88%D0%BA%D0%B0.webp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3" name="AutoShape 9" descr="C:\Users\home-pc\Desktop\%D0%B2%D0%B5%D1%81%D0%B5%D0%BB%D1%8B%D0%B9 %D0%BC%D0%B8%D1%88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5" name="AutoShape 11" descr="C:\Users\home-pc\Downloads\%D0%B2%D0%B5%D1%81%D0%B5%D0%BB%D1%8B%D0%B9 %D0%BC%D0%B8%D1%88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7" name="AutoShape 13" descr="C:\Users\home-pc\Downloads\%D0%B2%D0%B5%D1%81%D0%B5%D0%BB%D1%8B%D0%B9 %D0%BC%D0%B8%D1%88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9" name="AutoShape 15" descr="C:\Users\home-pc\Downloads\%D0%B2%D0%B5%D1%81%D0%B5%D0%BB%D1%8B%D0%B9 %D0%BC%D0%B8%D1%88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5214942" y="357166"/>
            <a:ext cx="2857520" cy="1357322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1500166" y="642918"/>
            <a:ext cx="3429024" cy="1643074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71876"/>
            <a:ext cx="1875683" cy="252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fab.com/download/image/62589/3508x2480_raduga-v-stepi-skazochnaya-kartink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01932"/>
            <a:ext cx="3000396" cy="403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s://xn--80aaej4apiv2bzg.xn--p1ai/images/forum/5e0d8fb67a6d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xn--80aaej4apiv2bzg.xn--p1ai/images/forum/5e0d8fb67a6d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xn--80aaej4apiv2bzg.xn--p1ai/images/forum/5e0d8fb67a6d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xn--80aaej4apiv2bzg.xn--p1ai/images/forum/5e0d8fb67a6d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cs2.livemaster.ru/storage/68/06/7357a5c372429f7d88b114164fou--suveniry-i-podarki-podarochnye-boksy-kinder-syurpriz.jpg"/>
          <p:cNvPicPr>
            <a:picLocks noChangeAspect="1" noChangeArrowheads="1"/>
          </p:cNvPicPr>
          <p:nvPr/>
        </p:nvPicPr>
        <p:blipFill>
          <a:blip r:embed="rId4"/>
          <a:srcRect l="17187" t="9274" r="3125"/>
          <a:stretch>
            <a:fillRect/>
          </a:stretch>
        </p:blipFill>
        <p:spPr bwMode="auto">
          <a:xfrm>
            <a:off x="4643438" y="1022535"/>
            <a:ext cx="4214842" cy="5659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home-pc</cp:lastModifiedBy>
  <cp:revision>12</cp:revision>
  <dcterms:created xsi:type="dcterms:W3CDTF">2021-04-22T07:30:58Z</dcterms:created>
  <dcterms:modified xsi:type="dcterms:W3CDTF">2021-04-22T12:36:55Z</dcterms:modified>
</cp:coreProperties>
</file>