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граммы\Для садика\fGELUH3lB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" y="-15925"/>
            <a:ext cx="9115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975475"/>
            <a:ext cx="727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 дошкольное образовательное учреждение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 №3 «Светлячок» города Алатырь Чувашской  Республики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985919"/>
            <a:ext cx="8064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Презентация на </a:t>
            </a:r>
            <a:r>
              <a:rPr lang="ru-RU" sz="3200" b="1" dirty="0" smtClean="0"/>
              <a:t>тему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smtClean="0"/>
              <a:t>«Блокадный хлеб»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6035" y="4365104"/>
            <a:ext cx="265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: Глебычева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Светлана Владимировна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рограммы\Для садика\Разбор-завалов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1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Программы\Для садика\%25D0%2597%25D0%25B8%25D0%25BC%25D0%25BD%25D0%25B5%25D0%25B5%2B%25D1%2583%25D1%2582%25D1%2580%25D0%25BE%2B2.Deco.newsItemBig.Deco.newsItem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752528" cy="3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рограммы\Для садика\slide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08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рограммы\Для садика\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5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Программы\Для садика\00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1688"/>
            <a:ext cx="8748464" cy="531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рограммы\Для садика\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4" y="0"/>
            <a:ext cx="8930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рограммы\Для садика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рограммы\Для садика\54384722_bloka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8" y="0"/>
            <a:ext cx="8665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рограммы\Для садика\281400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05"/>
            <a:ext cx="9144000" cy="60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Программы\Для садика\muzey_blokady_lenin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95250"/>
            <a:ext cx="80676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рограммы\Для садика\y_aqoCD21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граммы\Для садика\fire-flames-1588672568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4" y="-250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ограммы\Для садика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02" y="1772816"/>
            <a:ext cx="6696744" cy="484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7373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 сентября 1941 года началась блокада Ленинграда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рограммы\Для садика\JC8TI3-02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Программы\Для садика\slide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2728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граммы\Для садика\блока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граммы\Для садика\photo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6192"/>
            <a:ext cx="4392488" cy="38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ограммы\Для садика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21196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граммы\Для садика\C3pNKVXXAAEp4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граммы\Для садика\snyatie_blokady_vov_1944_saly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085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ограммы\Для садика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2862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граммы\Для садика\842f4a7e5a28bda7044778961170af7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000"/>
            <a:ext cx="828092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граммы\Для садика\bgAAAgO-_uA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Программы\Для садика\scale_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9" y="620688"/>
            <a:ext cx="842760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граммы\Для садика\blokad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2" y="531561"/>
            <a:ext cx="8949222" cy="52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ограммы\Для садика\i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ограммы\Для садика\0012-00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592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рограммы\Для садика\b2f7358c2d2886e541e0848db53e64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рограммы\Для садика\regnum_picture_1470172993784138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468" cy="58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147</TotalTime>
  <Words>36</Words>
  <Application>Microsoft Office PowerPoint</Application>
  <PresentationFormat>Экран (4:3)</PresentationFormat>
  <Paragraphs>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ваш дом</dc:creator>
  <cp:lastModifiedBy>ваш дом</cp:lastModifiedBy>
  <cp:revision>10</cp:revision>
  <dcterms:created xsi:type="dcterms:W3CDTF">2022-01-23T15:44:14Z</dcterms:created>
  <dcterms:modified xsi:type="dcterms:W3CDTF">2023-01-24T17:36:33Z</dcterms:modified>
</cp:coreProperties>
</file>