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7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7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7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7.xml"/><Relationship Id="rId3" Type="http://schemas.openxmlformats.org/officeDocument/2006/relationships/presProps" Target="presProps7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3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7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ff494d6ec722968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ff494d6ec722968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f494d6ec72296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f494d6ec72296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5349bc19e77ae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1b5349bc19e77ae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b5349bc19e77ae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1b5349bc19e77ae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5349bc19e77ae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b5349bc19e77ae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cff26150ebfb6d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6cff26150ebfb6d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7" name="Google Shape;6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ло-заголовок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ва столбца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дин столбец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сновная мысль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 и описание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дпись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ctrTitle"/>
          </p:nvPr>
        </p:nvSpPr>
        <p:spPr>
          <a:xfrm>
            <a:off x="1668675" y="744575"/>
            <a:ext cx="5713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1668675" y="3300450"/>
            <a:ext cx="5075700" cy="1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100" y="0"/>
            <a:ext cx="6432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88"/>
            <a:ext cx="9144000" cy="49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1762" y="70400"/>
            <a:ext cx="3280467" cy="49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83" name="Google Shape;18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4" name="Google Shape;1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14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159" y="1647096"/>
            <a:ext cx="1008602" cy="138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6057" y="0"/>
            <a:ext cx="36518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327" y="1091375"/>
            <a:ext cx="6033176" cy="40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