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3"/>
  </p:notesMasterIdLst>
  <p:sldIdLst>
    <p:sldId id="256" r:id="rId2"/>
    <p:sldId id="260" r:id="rId3"/>
    <p:sldId id="263" r:id="rId4"/>
    <p:sldId id="264" r:id="rId5"/>
    <p:sldId id="267" r:id="rId6"/>
    <p:sldId id="266" r:id="rId7"/>
    <p:sldId id="272" r:id="rId8"/>
    <p:sldId id="268" r:id="rId9"/>
    <p:sldId id="269" r:id="rId10"/>
    <p:sldId id="25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9C048-6005-4BA7-81D3-B512FF83DC7A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84642-5FE4-4613-BF6E-E8C50A64D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8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84642-5FE4-4613-BF6E-E8C50A64D45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3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1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72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456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24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05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946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29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2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2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6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280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8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6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2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73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96AE-230A-4D37-B4C8-A4101E0A7DD1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DE03FA-9FFD-415B-A77D-ED80DCB55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9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00CB7-D92D-44D7-97AA-74D19C905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458" y="612560"/>
            <a:ext cx="8682361" cy="107661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3 «Светлячок» города Алатыря Чувашской Республики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E70AF4-1FE0-4A1D-B5CF-23F0D71C8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10036"/>
            <a:ext cx="9144000" cy="156247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ПРОЕКТ</a:t>
            </a:r>
          </a:p>
          <a:p>
            <a:pPr algn="l"/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«Зеленый лук - ребятам друг»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7EAB0-62EF-47AF-9885-F300183CE1DD}"/>
              </a:ext>
            </a:extLst>
          </p:cNvPr>
          <p:cNvSpPr txBox="1"/>
          <p:nvPr/>
        </p:nvSpPr>
        <p:spPr>
          <a:xfrm flipH="1">
            <a:off x="5984315" y="5397624"/>
            <a:ext cx="400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Шведова О.В.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447C1-A3CA-4CC8-9D54-25B0AE9750B4}"/>
              </a:ext>
            </a:extLst>
          </p:cNvPr>
          <p:cNvSpPr txBox="1"/>
          <p:nvPr/>
        </p:nvSpPr>
        <p:spPr>
          <a:xfrm>
            <a:off x="4429957" y="6196614"/>
            <a:ext cx="1554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Алатырь</a:t>
            </a:r>
          </a:p>
        </p:txBody>
      </p:sp>
    </p:spTree>
    <p:extLst>
      <p:ext uri="{BB962C8B-B14F-4D97-AF65-F5344CB8AC3E}">
        <p14:creationId xmlns:p14="http://schemas.microsoft.com/office/powerpoint/2010/main" val="135490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8BF5A9C1-0708-4B69-BA28-21DEA62A6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436" y="656948"/>
            <a:ext cx="8676566" cy="538441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трудились, не ленились.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Лук на зелень посадили.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Помогали мамы нам,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оформлять каждый стакан.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Постарались все ребятки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окне устроить грядку,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Будет лук наш подрастать,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ребята наблюдать.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вырастит большим,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удовольствием съедим.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8D9892-C749-44A1-B270-73340A0C7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474" y="1371654"/>
            <a:ext cx="5190737" cy="3955002"/>
          </a:xfrm>
          <a:prstGeom prst="round2DiagRect">
            <a:avLst>
              <a:gd name="adj1" fmla="val 16667"/>
              <a:gd name="adj2" fmla="val 25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02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267AA-0E86-4F3B-A0C5-BB79C9C3B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6241" y="2476870"/>
            <a:ext cx="8057762" cy="1573966"/>
          </a:xfrm>
        </p:spPr>
        <p:txBody>
          <a:bodyPr/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88B921-BE02-48D6-BA50-619D3ED7A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2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1B445-10AB-44CC-905D-2709CAFB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45616"/>
            <a:ext cx="3797683" cy="5443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C00D13-F587-4319-A01E-10385900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073" y="1482435"/>
            <a:ext cx="8063345" cy="4876801"/>
          </a:xfrm>
        </p:spPr>
        <p:txBody>
          <a:bodyPr>
            <a:noAutofit/>
          </a:bodyPr>
          <a:lstStyle/>
          <a:p>
            <a:pPr marL="228600" indent="-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Дети младшего дошкольного возраста в недостаточной степени имеют представления о растениях, о том, где они растут, о необходимых условиях их роста, их интерес к познавательно-исследовательской деятельности недостаточно развит.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разработанного проекта выбрана с учетом возрастных особенностей детей 2 группы раннего возраста и объема информации, которая может быть ими воспринята. Это детский исследовательский проект ориентирован на приобретение детьми опыта через исследовательскую деятельность, осознание детьми своих интересов, формирование умений их реализовывать, приобретение   и применение детьми новых знаний в жизни.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FE5285-626B-49DD-AAAF-1E43F1F7F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" t="26483" r="-998" b="4876"/>
          <a:stretch/>
        </p:blipFill>
        <p:spPr>
          <a:xfrm>
            <a:off x="7962126" y="2563092"/>
            <a:ext cx="3495583" cy="3614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521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1B445-10AB-44CC-905D-2709CAFB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72249"/>
            <a:ext cx="2509210" cy="5443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C00D13-F587-4319-A01E-10385900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816639"/>
            <a:ext cx="9187101" cy="1233834"/>
          </a:xfrm>
        </p:spPr>
        <p:txBody>
          <a:bodyPr>
            <a:normAutofit/>
          </a:bodyPr>
          <a:lstStyle/>
          <a:p>
            <a:pPr marL="228600" indent="-22860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 детей в совместные с взрослыми практические познавательные действия, через привлечение к посадке лука и дальнейшее наблюдение за его ростом.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9C8764-A41D-47EE-A17A-4F38D9249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65" y="2258291"/>
            <a:ext cx="4618319" cy="3873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03006B-6105-4BF9-9389-A4C56CC40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99" y="2535382"/>
            <a:ext cx="4593792" cy="387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728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1B445-10AB-44CC-905D-2709CAFB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72249"/>
            <a:ext cx="2592338" cy="5443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C00D13-F587-4319-A01E-10385900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82" y="1216241"/>
            <a:ext cx="8872221" cy="454725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Учить основам взаимодействия с природой (рассматривание, посильная помощь взрослым в уходе за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луком.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Расширять представления детей об овощах (луке), умение узнавать по внешнему виду и называть.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Знакомить с правилами полива (наклонить лейку, придерживая рукой и аккуратно лить воду).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Привлечь родителей к активному                                                                                            участию в проекте.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FCAB0A-F182-455C-B827-47231FC33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530" y="3551741"/>
            <a:ext cx="4969387" cy="3053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9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31458-C163-45E5-B622-E9A6B20E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6" y="284085"/>
            <a:ext cx="5163844" cy="2871971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работы: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Подготовительный.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Основной.</a:t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317176-0090-4D76-A898-520C80113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51" y="2975989"/>
            <a:ext cx="2010808" cy="245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31B514-543A-416A-933D-85C525AA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280" y="3731120"/>
            <a:ext cx="2300840" cy="2774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D0E5F5-DBAE-429C-900D-33F688299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236" y="2537384"/>
            <a:ext cx="2260824" cy="2681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E31C61-2768-4ECA-9986-7FB124528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977" y="4086137"/>
            <a:ext cx="2091441" cy="2487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5D2D43-CE2E-430B-A9EB-3A80CDF88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251" y="1448324"/>
            <a:ext cx="2395698" cy="274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63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31458-C163-45E5-B622-E9A6B20E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5483769" cy="5950999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плана работы над проектом.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родителей с идеей проекта.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Подбор художественной литературы: поговорки, стихи, сказки, загадки о луке.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Подборка иллюстративного и демонстрационного материала о луке.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Подготовка почвы для посадки лука.</a:t>
            </a: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Подготовка посадочного материала                                                                                                                                                                                                 (луковицы).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F1DE19-B24D-46C7-B72A-92437E264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17573">
            <a:off x="6549802" y="1047002"/>
            <a:ext cx="3135735" cy="4763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0164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1AD57-34E6-4F88-A2FD-5F8E1B46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68" y="458679"/>
            <a:ext cx="6265004" cy="6237539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и изучение посадочного материала. 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Опытно-экспериментальная деятельность: «Строение лука»,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«Вкус и луковые слёзы».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Беседа «Что нужно растениям 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роста?».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Загадывание загадок, чтение 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стихотворений о луке.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Совместная деятельность: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посадка лука, уход и полив.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Наблюдение за ростками.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644884-1D16-4950-95BE-A3D28339A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2833">
            <a:off x="8788382" y="304449"/>
            <a:ext cx="2846810" cy="3881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1A58B42F-2B0F-4D40-83DF-5CEAA1050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72833">
            <a:off x="8876088" y="424029"/>
            <a:ext cx="2671398" cy="3642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B97EB7-7D37-4214-AF55-3B4009DB6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295211">
            <a:off x="5968402" y="2375200"/>
            <a:ext cx="2800129" cy="4205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0159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31458-C163-45E5-B622-E9A6B20E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25" y="319597"/>
            <a:ext cx="5963163" cy="608120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40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Итоговая беседа с детьми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(анализ проделанной работы).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Употребление лука  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в пищу.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проекта.</a:t>
            </a:r>
            <a:b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961545-DA5A-485C-B90B-D54FC97D7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4977" y="3360199"/>
            <a:ext cx="4049318" cy="3020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9FE483-B4CF-4785-BA22-C8BED9B9B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5611">
            <a:off x="8739405" y="804790"/>
            <a:ext cx="2819912" cy="34403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603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31458-C163-45E5-B622-E9A6B20E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90" y="701336"/>
            <a:ext cx="4873841" cy="571721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 познакомились с художественной литературой об овощах (поговорки, стихи, сказки, загадки); у детей сформировались знания и представления о росте зеленого лука в комнатных условиях; развился познавательный интерес к объектам природы ближайшего окружения; укрепилось сотрудничество родителей и детей.</a:t>
            </a: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86BB18-AC3B-45BC-8FEB-A332E0B89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5282" y="2171655"/>
            <a:ext cx="5182242" cy="3881437"/>
          </a:xfrm>
        </p:spPr>
      </p:pic>
    </p:spTree>
    <p:extLst>
      <p:ext uri="{BB962C8B-B14F-4D97-AF65-F5344CB8AC3E}">
        <p14:creationId xmlns:p14="http://schemas.microsoft.com/office/powerpoint/2010/main" val="139640889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</TotalTime>
  <Words>495</Words>
  <Application>Microsoft Office PowerPoint</Application>
  <PresentationFormat>Широкоэкранный</PresentationFormat>
  <Paragraphs>32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Wingdings 3</vt:lpstr>
      <vt:lpstr>Аспект</vt:lpstr>
      <vt:lpstr>Муниципальное бюджетное дошкольное образовательное учреждение «Детский сад № 3 «Светлячок» города Алатыря Чувашской Республики  </vt:lpstr>
      <vt:lpstr>Актуальность:</vt:lpstr>
      <vt:lpstr>Цель:</vt:lpstr>
      <vt:lpstr>Задачи:</vt:lpstr>
      <vt:lpstr>Этапы работы: Подготовительный. Основной. Заключительный.</vt:lpstr>
      <vt:lpstr>Подготовительный: * Составление плана работы над проектом.                                              * Знакомство родителей с идеей проекта.  * Подбор художественной литературы: поговорки, стихи, сказки, загадки о луке.  * Подборка иллюстративного и демонстрационного материала о луке.  * Подготовка почвы для посадки лука.  * Подготовка посадочного материала                                                                                                                                                                                                 (луковицы).</vt:lpstr>
      <vt:lpstr>Основной этап: * Рассматривание и изучение посадочного материала.  * Опытно-экспериментальная деятельность: «Строение лука»,  «Вкус и луковые слёзы». * Беседа «Что нужно растениям  для роста?». * Загадывание загадок, чтение  стихотворений о луке.  * Совместная деятельность:  посадка лука, уход и полив.  * Наблюдение за ростками.</vt:lpstr>
      <vt:lpstr>Заключительный этап:  * Итоговая беседа с детьми  (анализ проделанной работы). * Употребление лука      в пищу. *Презентация проекта.  </vt:lpstr>
      <vt:lpstr>Результат:  Дети познакомились с художественной литературой об овощах (поговорки, стихи, сказки, загадки); у детей сформировались знания и представления о росте зеленого лука в комнатных условиях; развился познавательный интерес к объектам природы ближайшего окружения; укрепилось сотрудничество родителей и детей.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 3 «Светлячок» города Алатыря Чувашской Республики  </dc:title>
  <dc:creator>User</dc:creator>
  <cp:lastModifiedBy>User</cp:lastModifiedBy>
  <cp:revision>25</cp:revision>
  <dcterms:created xsi:type="dcterms:W3CDTF">2023-03-16T10:48:28Z</dcterms:created>
  <dcterms:modified xsi:type="dcterms:W3CDTF">2023-03-24T10:58:12Z</dcterms:modified>
</cp:coreProperties>
</file>