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1EF92-5719-4B3D-8791-F5DF50EB25E9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9162A-54F5-4101-B919-F6361A3E9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A55D4-A4CD-464F-9E31-016877DC0B6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597C361-F914-4E58-A5EE-BD1875E727C8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4513DE-3F63-41F6-8D54-0FF87B79300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Office_Word2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_________Microsoft_Office_Word3.doc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642919"/>
            <a:ext cx="815313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         Муниципальное бюджетное дошкольное образовательное учреждение </a:t>
            </a:r>
          </a:p>
          <a:p>
            <a:r>
              <a:rPr lang="ru-RU" sz="1600" dirty="0" smtClean="0"/>
              <a:t>          « Детский сад №3 «Светлячок» города Алатыря Чувашской Республики.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</a:t>
            </a:r>
            <a:r>
              <a:rPr lang="ru-RU" sz="3200" b="1" dirty="0" smtClean="0"/>
              <a:t>«Моя </a:t>
            </a:r>
            <a:r>
              <a:rPr lang="ru-RU" sz="3200" b="1" dirty="0" smtClean="0"/>
              <a:t>педагогическая находка»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                                                                                 </a:t>
            </a:r>
          </a:p>
          <a:p>
            <a:endParaRPr lang="ru-RU" dirty="0"/>
          </a:p>
          <a:p>
            <a:r>
              <a:rPr lang="ru-RU" sz="1600" dirty="0" smtClean="0"/>
              <a:t>                                                                                                                            Подготовила :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                                                                </a:t>
            </a:r>
            <a:r>
              <a:rPr lang="ru-RU" sz="1600" dirty="0" err="1" smtClean="0"/>
              <a:t>Захаренко</a:t>
            </a:r>
            <a:r>
              <a:rPr lang="ru-RU" sz="1600" dirty="0" smtClean="0"/>
              <a:t> Н.А.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>                                                             г. Алатырь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0214_100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314056" cy="3226914"/>
          </a:xfrm>
          <a:prstGeom prst="rect">
            <a:avLst/>
          </a:prstGeom>
        </p:spPr>
      </p:pic>
      <p:pic>
        <p:nvPicPr>
          <p:cNvPr id="5" name="Рисунок 4" descr="IMG_20220218_1103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429000"/>
            <a:ext cx="4314056" cy="3226914"/>
          </a:xfrm>
          <a:prstGeom prst="rect">
            <a:avLst/>
          </a:prstGeom>
        </p:spPr>
      </p:pic>
      <p:pic>
        <p:nvPicPr>
          <p:cNvPr id="6" name="Рисунок 5" descr="IMG_20220218_1103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42852"/>
            <a:ext cx="4314056" cy="3226914"/>
          </a:xfrm>
          <a:prstGeom prst="rect">
            <a:avLst/>
          </a:prstGeom>
        </p:spPr>
      </p:pic>
      <p:pic>
        <p:nvPicPr>
          <p:cNvPr id="9" name="Рисунок 8" descr="IMG_20220218_1103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142852"/>
            <a:ext cx="4314056" cy="3226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2285992"/>
            <a:ext cx="6000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  Проект ко Дню матери</a:t>
            </a:r>
          </a:p>
          <a:p>
            <a:r>
              <a:rPr lang="ru-RU" sz="3600" dirty="0" smtClean="0"/>
              <a:t>«Мамочка любимая моя»</a:t>
            </a:r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0" y="514350"/>
          <a:ext cx="9144000" cy="5829300"/>
        </p:xfrm>
        <a:graphic>
          <a:graphicData uri="http://schemas.openxmlformats.org/presentationml/2006/ole">
            <p:oleObj spid="_x0000_s1026" name="Документ" r:id="rId4" imgW="9776495" imgH="6233055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430213" y="357188"/>
          <a:ext cx="8339137" cy="6143625"/>
        </p:xfrm>
        <a:graphic>
          <a:graphicData uri="http://schemas.openxmlformats.org/presentationml/2006/ole">
            <p:oleObj spid="_x0000_s2051" name="Документ" r:id="rId4" imgW="8974112" imgH="6652508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428596" y="357166"/>
          <a:ext cx="8229600" cy="6126162"/>
        </p:xfrm>
        <a:graphic>
          <a:graphicData uri="http://schemas.openxmlformats.org/presentationml/2006/ole">
            <p:oleObj spid="_x0000_s3078" name="Документ" r:id="rId4" imgW="8845861" imgH="6652508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428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142908" y="285728"/>
            <a:ext cx="864399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«Проектная деятельность в детском саду»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71472" y="1500174"/>
            <a:ext cx="692948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Актуальность: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Проектный метод обучения является для дошкольных заведений инновационным. Он направлен на развитие личности ребенка, его познавательных, творческих способностей. Проектная деятельность, как ни какая другая  поддерживает детскую познавательную инициативу в условиях детского сада и семьи.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71472" y="3786190"/>
            <a:ext cx="792961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Цель: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внедрение  технологии  проектирования  в  деятельность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дошкольного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учреждения.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совершенствовать  педагогическое  мастерство  воспитателей;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повышать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методический уровень;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способствовать творческому поиску.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52" y="2357430"/>
            <a:ext cx="5000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Проект</a:t>
            </a:r>
            <a:endParaRPr lang="ru-RU" sz="3600" dirty="0" smtClean="0"/>
          </a:p>
          <a:p>
            <a:r>
              <a:rPr lang="ru-RU" sz="3600" dirty="0" smtClean="0"/>
              <a:t>   «Поиграем </a:t>
            </a:r>
            <a:r>
              <a:rPr lang="ru-RU" sz="3600" dirty="0" smtClean="0"/>
              <a:t>с водой»</a:t>
            </a:r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20127_111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202235" cy="3143272"/>
          </a:xfrm>
          <a:prstGeom prst="rect">
            <a:avLst/>
          </a:prstGeom>
        </p:spPr>
      </p:pic>
      <p:pic>
        <p:nvPicPr>
          <p:cNvPr id="9" name="Рисунок 8" descr="IMG_20220127_111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429000"/>
            <a:ext cx="4214842" cy="3152702"/>
          </a:xfrm>
          <a:prstGeom prst="rect">
            <a:avLst/>
          </a:prstGeom>
        </p:spPr>
      </p:pic>
      <p:pic>
        <p:nvPicPr>
          <p:cNvPr id="10" name="Рисунок 9" descr="IMG_20220127_1130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216" y="3413772"/>
            <a:ext cx="4238908" cy="3170704"/>
          </a:xfrm>
          <a:prstGeom prst="rect">
            <a:avLst/>
          </a:prstGeom>
        </p:spPr>
      </p:pic>
      <p:pic>
        <p:nvPicPr>
          <p:cNvPr id="11" name="Рисунок 10" descr="IMG_20220127_1131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214290"/>
            <a:ext cx="4202235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20125_115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42852"/>
            <a:ext cx="4229058" cy="3163335"/>
          </a:xfrm>
          <a:prstGeom prst="rect">
            <a:avLst/>
          </a:prstGeom>
        </p:spPr>
      </p:pic>
      <p:pic>
        <p:nvPicPr>
          <p:cNvPr id="7" name="Рисунок 6" descr="IMG_20220125_1156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2852"/>
            <a:ext cx="4229058" cy="3163335"/>
          </a:xfrm>
          <a:prstGeom prst="rect">
            <a:avLst/>
          </a:prstGeom>
        </p:spPr>
      </p:pic>
      <p:pic>
        <p:nvPicPr>
          <p:cNvPr id="8" name="Рисунок 7" descr="IMG_20220125_1156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357562"/>
            <a:ext cx="4229058" cy="3163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20220125-WA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166"/>
            <a:ext cx="4447016" cy="5929354"/>
          </a:xfrm>
          <a:prstGeom prst="rect">
            <a:avLst/>
          </a:prstGeom>
        </p:spPr>
      </p:pic>
      <p:pic>
        <p:nvPicPr>
          <p:cNvPr id="9" name="Рисунок 8" descr="IMG-20220125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7166"/>
            <a:ext cx="4447016" cy="5929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52" y="2357430"/>
            <a:ext cx="5000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Проект</a:t>
            </a:r>
            <a:endParaRPr lang="ru-RU" sz="3600" dirty="0" smtClean="0"/>
          </a:p>
          <a:p>
            <a:r>
              <a:rPr lang="ru-RU" sz="3600" dirty="0" smtClean="0"/>
              <a:t>     «Зимующие </a:t>
            </a:r>
            <a:r>
              <a:rPr lang="ru-RU" sz="3600" dirty="0" smtClean="0"/>
              <a:t>птицы»</a:t>
            </a:r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20220217_090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4218551" cy="3155476"/>
          </a:xfrm>
          <a:prstGeom prst="rect">
            <a:avLst/>
          </a:prstGeom>
        </p:spPr>
      </p:pic>
      <p:pic>
        <p:nvPicPr>
          <p:cNvPr id="12" name="Рисунок 11" descr="IMG_20220217_0908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429000"/>
            <a:ext cx="4218551" cy="3155476"/>
          </a:xfrm>
          <a:prstGeom prst="rect">
            <a:avLst/>
          </a:prstGeom>
        </p:spPr>
      </p:pic>
      <p:pic>
        <p:nvPicPr>
          <p:cNvPr id="13" name="Рисунок 12" descr="IMG_20220217_0908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214290"/>
            <a:ext cx="4218551" cy="3155476"/>
          </a:xfrm>
          <a:prstGeom prst="rect">
            <a:avLst/>
          </a:prstGeom>
        </p:spPr>
      </p:pic>
      <p:pic>
        <p:nvPicPr>
          <p:cNvPr id="15" name="Рисунок 14" descr="IMG_20220217_0931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429000"/>
            <a:ext cx="4214842" cy="3152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220117_121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42852"/>
            <a:ext cx="4304532" cy="3219790"/>
          </a:xfrm>
          <a:prstGeom prst="rect">
            <a:avLst/>
          </a:prstGeom>
        </p:spPr>
      </p:pic>
      <p:pic>
        <p:nvPicPr>
          <p:cNvPr id="8" name="Рисунок 7" descr="IMG_20220117_121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42852"/>
            <a:ext cx="4304532" cy="3219790"/>
          </a:xfrm>
          <a:prstGeom prst="rect">
            <a:avLst/>
          </a:prstGeom>
        </p:spPr>
      </p:pic>
      <p:pic>
        <p:nvPicPr>
          <p:cNvPr id="10" name="Рисунок 9" descr="IMG-20220209-WA0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00438"/>
            <a:ext cx="4292660" cy="3183924"/>
          </a:xfrm>
          <a:prstGeom prst="rect">
            <a:avLst/>
          </a:prstGeom>
        </p:spPr>
      </p:pic>
      <p:pic>
        <p:nvPicPr>
          <p:cNvPr id="14" name="Рисунок 13" descr="IMG-20220209-WA00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3500438"/>
            <a:ext cx="4292660" cy="3183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66</TotalTime>
  <Words>146</Words>
  <Application>Microsoft Office PowerPoint</Application>
  <PresentationFormat>Экран (4:3)</PresentationFormat>
  <Paragraphs>49</Paragraphs>
  <Slides>14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Поток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12</cp:revision>
  <dcterms:created xsi:type="dcterms:W3CDTF">2022-02-23T17:06:26Z</dcterms:created>
  <dcterms:modified xsi:type="dcterms:W3CDTF">2022-02-24T15:40:12Z</dcterms:modified>
</cp:coreProperties>
</file>