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73" r:id="rId4"/>
    <p:sldId id="261" r:id="rId5"/>
    <p:sldId id="274" r:id="rId6"/>
    <p:sldId id="284" r:id="rId7"/>
    <p:sldId id="276" r:id="rId8"/>
    <p:sldId id="275" r:id="rId9"/>
    <p:sldId id="277" r:id="rId10"/>
    <p:sldId id="281" r:id="rId11"/>
    <p:sldId id="278" r:id="rId12"/>
    <p:sldId id="280" r:id="rId13"/>
    <p:sldId id="279" r:id="rId14"/>
    <p:sldId id="282" r:id="rId15"/>
    <p:sldId id="283" r:id="rId16"/>
    <p:sldId id="285" r:id="rId17"/>
    <p:sldId id="290" r:id="rId18"/>
    <p:sldId id="28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 autoAdjust="0"/>
    <p:restoredTop sz="89504" autoAdjust="0"/>
  </p:normalViewPr>
  <p:slideViewPr>
    <p:cSldViewPr snapToGrid="0">
      <p:cViewPr varScale="1">
        <p:scale>
          <a:sx n="65" d="100"/>
          <a:sy n="65" d="100"/>
        </p:scale>
        <p:origin x="9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2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6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1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7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8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4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6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3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9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4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55EF-466F-4677-B4F1-EF2DB47CCFC6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4966-523D-46B6-84FB-E2D8B566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6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58988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3" y="-263236"/>
            <a:ext cx="11097490" cy="4855187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    </a:t>
            </a:r>
            <a:r>
              <a:rPr lang="ru-RU" sz="2000" dirty="0" smtClean="0"/>
              <a:t>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«Детский сад №3 «Светлячок» города Алатыря Чувашской Республики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4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Презентация проекта </a:t>
            </a:r>
            <a:br>
              <a:rPr lang="ru-RU" sz="4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с детьми старшей группы</a:t>
            </a:r>
            <a:r>
              <a:rPr lang="ru-RU" sz="6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«Моя мама лучшая на свете»</a:t>
            </a:r>
            <a:endParaRPr lang="ru-RU" sz="66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8145" y="4987636"/>
            <a:ext cx="696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Выполнила: Шведова О.В.                               воспитатель</a:t>
            </a:r>
            <a:endParaRPr lang="ru-RU" sz="36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48182"/>
            <a:ext cx="12192000" cy="751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2" y="-342900"/>
            <a:ext cx="10444161" cy="197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Социально-коммуникативное развитие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8" y="746812"/>
            <a:ext cx="4709443" cy="2649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5920" y="3708341"/>
            <a:ext cx="5063103" cy="284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Admin\Desktop\фото\IMG-20201123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6448" y="1212969"/>
            <a:ext cx="4714572" cy="2846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t="-571" r="-322" b="571"/>
          <a:stretch/>
        </p:blipFill>
        <p:spPr>
          <a:xfrm rot="6444282">
            <a:off x="8460810" y="3275832"/>
            <a:ext cx="3759623" cy="2500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8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58988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9708" y="1"/>
            <a:ext cx="7049969" cy="13715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Познавательное развитие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51406" y="1371600"/>
            <a:ext cx="5698271" cy="3205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1077" y="596644"/>
            <a:ext cx="5002292" cy="2813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1750" y="3777077"/>
            <a:ext cx="5477196" cy="3080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89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48182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3230" y="137284"/>
            <a:ext cx="583465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7" y="3559545"/>
            <a:ext cx="5159856" cy="2902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7" y="0"/>
            <a:ext cx="5639299" cy="31721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180">
            <a:off x="5930612" y="2145649"/>
            <a:ext cx="5764269" cy="324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47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48182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3418" y="-516193"/>
            <a:ext cx="4963292" cy="106188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14576" y="200857"/>
            <a:ext cx="5172363" cy="2909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3" y="3406786"/>
            <a:ext cx="5260566" cy="2959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Admin\Desktop\фото\IMG-20201123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5632">
            <a:off x="8910032" y="632069"/>
            <a:ext cx="2788024" cy="4956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081">
            <a:off x="5959964" y="1571917"/>
            <a:ext cx="2563326" cy="4557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0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48182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310" y="-648181"/>
            <a:ext cx="8354290" cy="161446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Взаимодействие с семьями воспитанников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«Лучшая мама на свете»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15" y="1518011"/>
            <a:ext cx="2741220" cy="383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60" y="1504778"/>
            <a:ext cx="2669101" cy="355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1" y="483143"/>
            <a:ext cx="2675019" cy="3533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25" y="3284179"/>
            <a:ext cx="2394235" cy="319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90" y="3284180"/>
            <a:ext cx="2394236" cy="319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0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49229"/>
            <a:ext cx="12192000" cy="751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235528"/>
            <a:ext cx="10353150" cy="93601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«Мамины руки не знают скуки»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" t="22273" r="679" b="12214"/>
          <a:stretch/>
        </p:blipFill>
        <p:spPr>
          <a:xfrm>
            <a:off x="8891409" y="1459761"/>
            <a:ext cx="2986869" cy="3590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/>
          <a:stretch/>
        </p:blipFill>
        <p:spPr>
          <a:xfrm>
            <a:off x="313369" y="1309858"/>
            <a:ext cx="2943116" cy="3430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35" y="1947629"/>
            <a:ext cx="4142348" cy="352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t="6997" r="-2039" b="9344"/>
          <a:stretch/>
        </p:blipFill>
        <p:spPr>
          <a:xfrm>
            <a:off x="7813964" y="4102663"/>
            <a:ext cx="2413858" cy="304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66" y="4216910"/>
            <a:ext cx="2487731" cy="304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49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1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291" y="1"/>
            <a:ext cx="8894617" cy="16906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осуг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мама лучшая на свете».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5638"/>
            <a:ext cx="5818908" cy="4364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" y="1632515"/>
            <a:ext cx="5669280" cy="4251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66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48182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/>
          <a:stretch/>
        </p:blipFill>
        <p:spPr>
          <a:xfrm>
            <a:off x="4111531" y="0"/>
            <a:ext cx="4419600" cy="36268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0" y="2703995"/>
            <a:ext cx="4733992" cy="35504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14" y="2838925"/>
            <a:ext cx="4835774" cy="36268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597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555613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773680" y="5105400"/>
            <a:ext cx="691896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Спасибо </a:t>
            </a:r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34" y="0"/>
            <a:ext cx="6958731" cy="5219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37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58988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236" y="207818"/>
            <a:ext cx="7869382" cy="162098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6682" y="1551709"/>
            <a:ext cx="91786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16.11.2020-27.11.2020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таршая группа.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родители, воспитатели, музыкальный руководитель.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контактов: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ДОУ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7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58988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3" y="-360218"/>
            <a:ext cx="8825346" cy="38515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преобладает потребительское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матери.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должен стать связующим звеном между детьми и их родителями, должен помочь им узнать, понять и принять друг друга, воспитать в ребенке любовь, уважение, чувство сопереживания и взаимопомощи близкому человеку – маме.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2" y="3338944"/>
            <a:ext cx="100168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понимание значимости мамы в жизни ребенка,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уважение и заботу, чувство глубокой любви и привязанности к самому дорогому человеку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48182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6145" y="-180108"/>
            <a:ext cx="7557654" cy="141316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33056"/>
            <a:ext cx="107095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дошкольного возраста о празднике «День матери»;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чувства любви и уважения к маме;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эмоциональной отзывчивости у детей;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профессиях мам;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семейных традиций, теплых взаимоотношений в семье;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детей выразить благодарность своим матерям за заботу через продуктивную деятельность (аппликацию, рисование);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48182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508" y="0"/>
            <a:ext cx="7973291" cy="1648691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77636" y="1343892"/>
            <a:ext cx="104186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Schoolbook" panose="02040604050505020304" pitchFamily="18" charset="0"/>
              </a:rPr>
              <a:t>    После </a:t>
            </a:r>
            <a:r>
              <a:rPr lang="ru-RU" sz="2400" dirty="0">
                <a:latin typeface="Century Schoolbook" panose="02040604050505020304" pitchFamily="18" charset="0"/>
              </a:rPr>
              <a:t>завершения проекта дети приобретут следующие знания: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получат новые знания о празднике «День матери</a:t>
            </a:r>
            <a:r>
              <a:rPr lang="ru-RU" sz="2400" dirty="0" smtClean="0">
                <a:latin typeface="Century Schoolbook" panose="02040604050505020304" pitchFamily="18" charset="0"/>
              </a:rPr>
              <a:t>».</a:t>
            </a:r>
            <a:endParaRPr lang="ru-RU" sz="2400" dirty="0">
              <a:latin typeface="Century Schoolbook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познакомятся с профессиями женщин и их значимостью для других людей;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научатся выразительно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</a:t>
            </a:r>
            <a:r>
              <a:rPr lang="ru-RU" sz="2400" dirty="0">
                <a:latin typeface="Century Schoolbook" panose="02040604050505020304" pitchFamily="18" charset="0"/>
              </a:rPr>
              <a:t> произведения о маме, анализировать их;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дети составят рассказы описательного характера о своей маме и своей семье;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появится заботливое, уважительное отношение к матери;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Schoolbook" panose="02040604050505020304" pitchFamily="18" charset="0"/>
              </a:rPr>
              <a:t>создастся трогательная, душевная атмосфера во время совместной деятельности детей и взрослых.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86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658988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308" y="-166254"/>
            <a:ext cx="7668491" cy="12192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фото\IMG-20201123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50838" y="1052946"/>
            <a:ext cx="4170067" cy="2571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Admin\Desktop\фото\IMG-20201123-WA0022.jpg"/>
          <p:cNvPicPr>
            <a:picLocks noChangeAspect="1" noChangeArrowheads="1"/>
          </p:cNvPicPr>
          <p:nvPr/>
        </p:nvPicPr>
        <p:blipFill rotWithShape="1">
          <a:blip r:embed="rId4" cstate="print"/>
          <a:srcRect l="-1" t="15822" r="455" b="11279"/>
          <a:stretch/>
        </p:blipFill>
        <p:spPr bwMode="auto">
          <a:xfrm>
            <a:off x="490899" y="218736"/>
            <a:ext cx="2879720" cy="3671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0638">
            <a:off x="7240365" y="2411307"/>
            <a:ext cx="2873422" cy="511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Admin\Desktop\фото\IMG-20201123-WA0023.jpg"/>
          <p:cNvPicPr>
            <a:picLocks noChangeAspect="1" noChangeArrowheads="1"/>
          </p:cNvPicPr>
          <p:nvPr/>
        </p:nvPicPr>
        <p:blipFill rotWithShape="1">
          <a:blip r:embed="rId6" cstate="print"/>
          <a:srcRect l="11008" t="17396" r="4422" b="12958"/>
          <a:stretch/>
        </p:blipFill>
        <p:spPr bwMode="auto">
          <a:xfrm rot="21038190">
            <a:off x="1688943" y="2037700"/>
            <a:ext cx="2847103" cy="416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43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457199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0"/>
            <a:ext cx="10377054" cy="13300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Художественно-эстетическое развитие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06837" y="2725345"/>
            <a:ext cx="5600316" cy="330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562678"/>
            <a:ext cx="5223165" cy="3477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411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-481022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81022"/>
            <a:ext cx="10515600" cy="140927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Художественно-эстетическое развитие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Рисование, аппликация, лепка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12105" y="3787028"/>
            <a:ext cx="5274044" cy="296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9401" y="396548"/>
            <a:ext cx="4746721" cy="293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4" y="3303817"/>
            <a:ext cx="5523340" cy="3106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06254" y="1219427"/>
            <a:ext cx="4911437" cy="2762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67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0" y="0"/>
            <a:ext cx="12192000" cy="7516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4" y="365125"/>
            <a:ext cx="9968828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r="14557"/>
          <a:stretch/>
        </p:blipFill>
        <p:spPr>
          <a:xfrm>
            <a:off x="214744" y="3813103"/>
            <a:ext cx="4281055" cy="2992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6818">
            <a:off x="7037830" y="2979613"/>
            <a:ext cx="4386003" cy="2835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12980"/>
          <a:stretch/>
        </p:blipFill>
        <p:spPr>
          <a:xfrm rot="10800000">
            <a:off x="2299855" y="1332046"/>
            <a:ext cx="4419600" cy="2881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91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232</Words>
  <Application>Microsoft Office PowerPoint</Application>
  <PresentationFormat>Широкоэкранный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 Schoolbook</vt:lpstr>
      <vt:lpstr>Courier New</vt:lpstr>
      <vt:lpstr>Times New Roman</vt:lpstr>
      <vt:lpstr>Тема Office</vt:lpstr>
      <vt:lpstr>                            Муниципальное Бюджетное Дошкольное Образовательное Учреждение                                   «Детский сад №3 «Светлячок» города Алатыря Чувашской Республики                                         Презентация проекта               с детьми старшей группы «Моя мама лучшая на свете»</vt:lpstr>
      <vt:lpstr>Паспорт проекта</vt:lpstr>
      <vt:lpstr>                                 Проблема:     У детей преобладает потребительское отношение  к матери.     Детский сад должен стать связующим звеном между детьми и их родителями, должен помочь им узнать, понять и принять друг друга, воспитать в ребенке любовь, уважение, чувство сопереживания и взаимопомощи близкому человеку – маме.  </vt:lpstr>
      <vt:lpstr>Задачи проекта:</vt:lpstr>
      <vt:lpstr>Предполагаемый результат: </vt:lpstr>
      <vt:lpstr>Подготовительный этап:</vt:lpstr>
      <vt:lpstr>               Основной этап:              Художественно-эстетическое развитие                                                        Музыка.</vt:lpstr>
      <vt:lpstr>      Художественно-эстетическое развитие                                Рисование, аппликация, лепка.</vt:lpstr>
      <vt:lpstr>  Социально-коммуникативное развитие                                    Трудовая деятельность.</vt:lpstr>
      <vt:lpstr>             Социально-коммуникативное развитие                                                                        Игра</vt:lpstr>
      <vt:lpstr>    Познавательное развитие </vt:lpstr>
      <vt:lpstr>Физическое развитие</vt:lpstr>
      <vt:lpstr>Речевое развитие</vt:lpstr>
      <vt:lpstr>      Взаимодействие с семьями воспитанников Видеоролик «Лучшая мама на свете»</vt:lpstr>
      <vt:lpstr>Взаимодействие с семьями воспитанников             видеоролик «Мамины руки не знают скуки»</vt:lpstr>
      <vt:lpstr> Заключительный этап: Досуг «Моя мама лучшая на свете».</vt:lpstr>
      <vt:lpstr>Презентация PowerPoint</vt:lpstr>
      <vt:lpstr>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58</cp:revision>
  <dcterms:created xsi:type="dcterms:W3CDTF">2020-11-07T15:18:51Z</dcterms:created>
  <dcterms:modified xsi:type="dcterms:W3CDTF">2020-11-29T16:12:01Z</dcterms:modified>
</cp:coreProperties>
</file>