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86" r:id="rId2"/>
    <p:sldId id="305" r:id="rId3"/>
    <p:sldId id="30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58" r:id="rId12"/>
    <p:sldId id="302" r:id="rId13"/>
    <p:sldId id="295" r:id="rId14"/>
    <p:sldId id="296" r:id="rId15"/>
    <p:sldId id="297" r:id="rId16"/>
    <p:sldId id="298" r:id="rId17"/>
    <p:sldId id="299" r:id="rId18"/>
    <p:sldId id="300" r:id="rId19"/>
    <p:sldId id="30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3366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7B968F-F14F-471D-A4C2-3434C1E5B11C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9A3047-FF1B-4B58-A1CE-E4B37FD26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73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77D0-8D0C-4B5C-8FBF-EC2F2E9335E6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021B-9B89-4CB2-BCD3-FF2E654B4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2448-79C5-4E05-A3BA-2A46F3222E59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7AB3-AC19-442B-B3E5-8036162D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00ED-66E1-4D65-9071-0F602ADD0FC9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82F0-8B6B-42A1-BC39-FF1C3D54E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3546-B5FC-4594-83E4-63C8F1C9042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B734-D117-4544-BFA0-207B7305B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6906-4F83-4BEE-92F4-9D5FCB4535D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3521-46CE-4738-AA29-752FC263E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3E3C-D04E-489A-86EE-7519079DF3C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C9BC-F8A8-45CC-9197-96B6A4C6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3A94-31EE-49F2-82D3-FF804C88698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4503-7DFE-49C5-A307-71E086436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8598-77F4-4F48-B64C-E7E29C18161E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9BA1-1CA0-46E9-BE90-832D4D8A5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75CE-43AC-42DF-9689-71461AFCC86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F2F1-3F6D-44CD-B193-7AC94777F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B27D-40DB-4757-8B0B-8BC1659D8918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364B-1043-48CD-A6FD-2CED2562B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9EFA-FF08-4F00-8366-EC2E634CAE06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F0BD-D25C-448D-B4D2-CAD256D98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A9CE28-B032-4A7D-B593-AA6D915C4E5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78907-75A0-4817-8B81-0C6434549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5" descr="супер картинки 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56165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9"/>
          <p:cNvSpPr>
            <a:spLocks noGrp="1"/>
          </p:cNvSpPr>
          <p:nvPr>
            <p:ph type="body" sz="half" idx="4294967295"/>
          </p:nvPr>
        </p:nvSpPr>
        <p:spPr>
          <a:xfrm>
            <a:off x="3876675" y="2276475"/>
            <a:ext cx="5267325" cy="2520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i="1" dirty="0" smtClean="0">
                <a:latin typeface="Arial" charset="0"/>
              </a:rPr>
              <a:t>«ЗИМУЮЩИЕ ПТИЦЫ»</a:t>
            </a:r>
          </a:p>
        </p:txBody>
      </p:sp>
      <p:pic>
        <p:nvPicPr>
          <p:cNvPr id="14339" name="Picture 5" descr="Birds 4 (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357563"/>
            <a:ext cx="6762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Birds 4 (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852738"/>
            <a:ext cx="63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Sorok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084763"/>
            <a:ext cx="6461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син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445125"/>
            <a:ext cx="498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клес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1844675"/>
            <a:ext cx="541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/>
              <a:t>Муниципальное бюджетное дошкольное образовательное  учреждение</a:t>
            </a:r>
            <a:br>
              <a:rPr lang="ru-RU" sz="1400" b="1" i="1" dirty="0" smtClean="0"/>
            </a:br>
            <a:r>
              <a:rPr lang="ru-RU" sz="1400" b="1" i="1" dirty="0" smtClean="0"/>
              <a:t>«Детский сад №3 «Светлячок» </a:t>
            </a:r>
          </a:p>
          <a:p>
            <a:r>
              <a:rPr lang="ru-RU" sz="1400" b="1" i="1" dirty="0" smtClean="0"/>
              <a:t>города Алатырь Чувашской Республики 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Подготовила : </a:t>
            </a:r>
          </a:p>
          <a:p>
            <a:r>
              <a:rPr lang="ru-RU" dirty="0" smtClean="0"/>
              <a:t>воспитатель  </a:t>
            </a:r>
            <a:r>
              <a:rPr lang="ru-RU" dirty="0" err="1" smtClean="0"/>
              <a:t>Захаренко</a:t>
            </a:r>
            <a:r>
              <a:rPr lang="ru-RU" dirty="0" smtClean="0"/>
              <a:t> Н.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свирестель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60350"/>
            <a:ext cx="3941762" cy="4897438"/>
          </a:xfrm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323850" y="3849688"/>
            <a:ext cx="57769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 dirty="0"/>
              <a:t>Эти птички с хохолком</a:t>
            </a:r>
            <a:br>
              <a:rPr lang="ru-RU" sz="3600" b="1" i="1" dirty="0"/>
            </a:br>
            <a:r>
              <a:rPr lang="ru-RU" sz="3600" b="1" i="1" dirty="0"/>
              <a:t>И красивые притом,</a:t>
            </a:r>
            <a:br>
              <a:rPr lang="ru-RU" sz="3600" b="1" i="1" dirty="0"/>
            </a:br>
            <a:r>
              <a:rPr lang="ru-RU" sz="3600" b="1" i="1" dirty="0"/>
              <a:t>На рябину прилетели.</a:t>
            </a:r>
            <a:br>
              <a:rPr lang="ru-RU" sz="3600" b="1" i="1" dirty="0"/>
            </a:br>
            <a:r>
              <a:rPr lang="ru-RU" sz="3600" b="1" i="1" dirty="0"/>
              <a:t>Птички эти — …</a:t>
            </a:r>
            <a:r>
              <a:rPr lang="ru-RU" dirty="0"/>
              <a:t> </a:t>
            </a:r>
          </a:p>
        </p:txBody>
      </p:sp>
      <p:sp>
        <p:nvSpPr>
          <p:cNvPr id="2560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Birds 4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33375"/>
            <a:ext cx="27241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Birds 4 (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0"/>
            <a:ext cx="4386263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кле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0800"/>
            <a:ext cx="2952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5" descr="свирестель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5225" y="3429000"/>
            <a:ext cx="2898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6" descr="син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500438"/>
            <a:ext cx="35941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8" descr="Sorok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76250"/>
            <a:ext cx="28082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колба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0"/>
            <a:ext cx="27828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конфе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815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моло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2060575"/>
            <a:ext cx="21256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корм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268413"/>
            <a:ext cx="53562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ryabina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04813"/>
            <a:ext cx="21669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зерн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188913"/>
            <a:ext cx="2124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сал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4724400"/>
            <a:ext cx="17351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8d1f87d5e1f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5300663"/>
            <a:ext cx="2566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4565752-thum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92375"/>
            <a:ext cx="20161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1758E-6 L 0.20434 0.34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24607E-6 L -0.25 0.377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6068E-6 L -0.26024 -0.211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3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2229E-6 L 0.26372 0.165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Birds 4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458788"/>
            <a:ext cx="7705726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са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716338"/>
            <a:ext cx="17351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ryabin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0"/>
            <a:ext cx="21669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зер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060575"/>
            <a:ext cx="17637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8d1f87d5e1f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5373688"/>
            <a:ext cx="2566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4565752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5013325"/>
            <a:ext cx="20161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3164E-6 L -0.42552 0.415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с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5084763"/>
            <a:ext cx="1422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ryabi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18780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зер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420938"/>
            <a:ext cx="160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8d1f87d5e1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076700"/>
            <a:ext cx="206216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orok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33375"/>
            <a:ext cx="5435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4565752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5229225"/>
            <a:ext cx="18049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2063E-6 L 0.34948 0.120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с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013325"/>
            <a:ext cx="15224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ryabi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8913"/>
            <a:ext cx="1879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зер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16748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8d1f87d5e1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644900"/>
            <a:ext cx="23034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Birds 4 (6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88913"/>
            <a:ext cx="5867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4565752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5580063"/>
            <a:ext cx="15890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8483E-6 L 0.33368 0.202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8492E-6 L 0.19688 -0.048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с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3500438"/>
            <a:ext cx="1638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ryabi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2051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зер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916113"/>
            <a:ext cx="18351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8d1f87d5e1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300663"/>
            <a:ext cx="23510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клес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913"/>
            <a:ext cx="54006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4565752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943475"/>
            <a:ext cx="20939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с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17065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ryabi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188913"/>
            <a:ext cx="20955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зер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916113"/>
            <a:ext cx="18351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8d1f87d5e1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5084763"/>
            <a:ext cx="24939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син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975" y="404813"/>
            <a:ext cx="5688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4565752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943475"/>
            <a:ext cx="20224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468313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3154E-6 L -0.33733 -0.041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5412E-6 L -0.36823 0.14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с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97425"/>
            <a:ext cx="17065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ryabi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20589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зер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16906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8d1f87d5e1f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429000"/>
            <a:ext cx="24955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свирестель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60350"/>
            <a:ext cx="52641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4565752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941888"/>
            <a:ext cx="20224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323850" cy="3333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55 L 0.3184 0.41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785794"/>
            <a:ext cx="6829452" cy="2786082"/>
          </a:xfrm>
        </p:spPr>
        <p:txBody>
          <a:bodyPr/>
          <a:lstStyle/>
          <a:p>
            <a:r>
              <a:rPr lang="ru-RU" sz="2800" b="1" dirty="0" smtClean="0"/>
              <a:t>ЦЕЛИ</a:t>
            </a:r>
            <a:r>
              <a:rPr lang="ru-RU" sz="2800" dirty="0" smtClean="0"/>
              <a:t>: Закрепить знания детей о зимующих птицах. </a:t>
            </a:r>
          </a:p>
          <a:p>
            <a:r>
              <a:rPr lang="ru-RU" sz="2800" b="1" dirty="0" smtClean="0"/>
              <a:t>ЗАДАЧИ</a:t>
            </a:r>
            <a:r>
              <a:rPr lang="ru-RU" sz="2800" dirty="0" smtClean="0"/>
              <a:t>: Развивать интерес к жизни птиц, способствовать пониманию необходимости покормить птиц зимой. Развивать логическое мышление, память, наблюдательность, обогащать словарь детей. Воспитывать доброе, заботливое отношение к птицам, любовь к родной природе.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086600" cy="1509712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                                      </a:t>
            </a:r>
            <a:r>
              <a:rPr lang="ru-RU" b="1" dirty="0" smtClean="0"/>
              <a:t>Пояснительная записка</a:t>
            </a:r>
          </a:p>
          <a:p>
            <a:r>
              <a:rPr lang="ru-RU" sz="1800" b="1" dirty="0" smtClean="0"/>
              <a:t>Интерактивная игра</a:t>
            </a:r>
            <a:r>
              <a:rPr lang="ru-RU" sz="1800" dirty="0" smtClean="0"/>
              <a:t> по познавательному развитию "</a:t>
            </a:r>
            <a:r>
              <a:rPr lang="ru-RU" sz="1800" b="1" dirty="0" smtClean="0"/>
              <a:t>Зимующие птицы </a:t>
            </a:r>
            <a:r>
              <a:rPr lang="ru-RU" sz="1800" dirty="0" smtClean="0"/>
              <a:t>"рассчитана на старший дошкольный возраст. Игру можно использовать во время образовательной деятельности, как часть занятия, а можно и в свободной деятельности . Игра не требует подготовки, достаточно щелкнуть мышью, чтобы получились спец. эффекты и перейти на следующий слайд. .</a:t>
            </a:r>
          </a:p>
          <a:p>
            <a:r>
              <a:rPr lang="ru-RU" sz="1800" dirty="0" smtClean="0"/>
              <a:t>Надеюсь, что моя игра вам поможет в работе!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104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Ребята, вспомните, как называют птиц, которые не улетают на зиму в теплые края, проводят зиму у нас.</a:t>
            </a:r>
            <a:endParaRPr lang="ru-RU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pple Chancery"/>
              </a:rPr>
              <a:t>Отгадайте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pple Chancery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pple Chancery"/>
              </a:rPr>
              <a:t>загадки и вы узнаете названия этих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pple Chancery"/>
              </a:rPr>
              <a:t> птиц.</a:t>
            </a:r>
          </a:p>
        </p:txBody>
      </p:sp>
      <p:sp>
        <p:nvSpPr>
          <p:cNvPr id="18434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5148263" y="260350"/>
            <a:ext cx="38163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i="1" dirty="0"/>
              <a:t>Красногрудый, чернокрылый,</a:t>
            </a:r>
            <a:r>
              <a:rPr lang="ru-RU" altLang="ru-RU" sz="3200" b="1" i="1" dirty="0"/>
              <a:t/>
            </a:r>
            <a:br>
              <a:rPr lang="ru-RU" altLang="ru-RU" sz="3200" b="1" i="1" dirty="0"/>
            </a:br>
            <a:r>
              <a:rPr lang="ru-RU" altLang="ru-RU" sz="3200" i="1" dirty="0"/>
              <a:t>Любит зёрнышки клевать,</a:t>
            </a:r>
            <a:r>
              <a:rPr lang="ru-RU" altLang="ru-RU" sz="3200" b="1" i="1" dirty="0"/>
              <a:t/>
            </a:r>
            <a:br>
              <a:rPr lang="ru-RU" altLang="ru-RU" sz="3200" b="1" i="1" dirty="0"/>
            </a:br>
            <a:r>
              <a:rPr lang="ru-RU" altLang="ru-RU" sz="3200" i="1" dirty="0"/>
              <a:t>С первым снегом на рябине</a:t>
            </a:r>
            <a:r>
              <a:rPr lang="ru-RU" altLang="ru-RU" sz="3200" b="1" i="1" dirty="0"/>
              <a:t/>
            </a:r>
            <a:br>
              <a:rPr lang="ru-RU" altLang="ru-RU" sz="3200" b="1" i="1" dirty="0"/>
            </a:br>
            <a:r>
              <a:rPr lang="ru-RU" altLang="ru-RU" sz="3200" i="1" dirty="0"/>
              <a:t>Он появится опять. </a:t>
            </a:r>
            <a:endParaRPr lang="ru-RU" sz="3200" i="1" dirty="0"/>
          </a:p>
        </p:txBody>
      </p:sp>
      <p:pic>
        <p:nvPicPr>
          <p:cNvPr id="19461" name="Picture 5" descr="Birds 4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65532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5435600" y="333375"/>
            <a:ext cx="44148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 dirty="0"/>
              <a:t>Спинкою зеленовата,</a:t>
            </a:r>
            <a:br>
              <a:rPr lang="ru-RU" sz="3600" b="1" i="1" dirty="0"/>
            </a:br>
            <a:r>
              <a:rPr lang="ru-RU" sz="3600" b="1" i="1" dirty="0"/>
              <a:t>Животиком желтовата,</a:t>
            </a:r>
            <a:br>
              <a:rPr lang="ru-RU" sz="3600" b="1" i="1" dirty="0"/>
            </a:br>
            <a:r>
              <a:rPr lang="ru-RU" sz="3600" b="1" i="1" dirty="0"/>
              <a:t>Чёрненькая шапочка</a:t>
            </a:r>
            <a:br>
              <a:rPr lang="ru-RU" sz="3600" b="1" i="1" dirty="0"/>
            </a:br>
            <a:r>
              <a:rPr lang="ru-RU" sz="3600" b="1" i="1" dirty="0"/>
              <a:t>и полоска шарфика. </a:t>
            </a:r>
          </a:p>
        </p:txBody>
      </p:sp>
      <p:pic>
        <p:nvPicPr>
          <p:cNvPr id="34821" name="Picture 5" descr="си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2514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611188" y="3779789"/>
            <a:ext cx="47797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 i="1" dirty="0"/>
              <a:t>Чик-чирик!</a:t>
            </a:r>
            <a:br>
              <a:rPr lang="ru-RU" sz="3600" b="1" i="1" dirty="0"/>
            </a:br>
            <a:r>
              <a:rPr lang="ru-RU" sz="3600" b="1" i="1" dirty="0"/>
              <a:t>К зёрнышкам прыг!</a:t>
            </a:r>
            <a:br>
              <a:rPr lang="ru-RU" sz="3600" b="1" i="1" dirty="0"/>
            </a:br>
            <a:r>
              <a:rPr lang="ru-RU" sz="3600" b="1" i="1" dirty="0"/>
              <a:t>Клюй, не робей!</a:t>
            </a:r>
            <a:br>
              <a:rPr lang="ru-RU" sz="3600" b="1" i="1" dirty="0"/>
            </a:br>
            <a:r>
              <a:rPr lang="ru-RU" sz="3600" b="1" i="1" dirty="0"/>
              <a:t>Кто это? </a:t>
            </a:r>
          </a:p>
        </p:txBody>
      </p:sp>
      <p:pic>
        <p:nvPicPr>
          <p:cNvPr id="35846" name="Picture 4" descr="Birds 4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33375"/>
            <a:ext cx="4740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323850" y="389444"/>
            <a:ext cx="50833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 dirty="0"/>
              <a:t>Непоседа пёстрая,</a:t>
            </a:r>
            <a:br>
              <a:rPr lang="ru-RU" sz="3200" b="1" i="1" dirty="0"/>
            </a:br>
            <a:r>
              <a:rPr lang="ru-RU" sz="3200" b="1" i="1" dirty="0"/>
              <a:t>Птица длиннохвостая,</a:t>
            </a:r>
            <a:br>
              <a:rPr lang="ru-RU" sz="3200" b="1" i="1" dirty="0"/>
            </a:br>
            <a:r>
              <a:rPr lang="ru-RU" sz="3200" b="1" i="1" dirty="0"/>
              <a:t>Птица говорливая,</a:t>
            </a:r>
            <a:br>
              <a:rPr lang="ru-RU" sz="3200" b="1" i="1" dirty="0"/>
            </a:br>
            <a:r>
              <a:rPr lang="ru-RU" sz="3200" b="1" i="1" dirty="0"/>
              <a:t>Самая болтливая.</a:t>
            </a:r>
            <a:br>
              <a:rPr lang="ru-RU" sz="3200" b="1" i="1" dirty="0"/>
            </a:br>
            <a:r>
              <a:rPr lang="ru-RU" sz="3200" b="1" i="1" dirty="0"/>
              <a:t>Вещунья белобока,</a:t>
            </a:r>
            <a:br>
              <a:rPr lang="ru-RU" sz="3200" b="1" i="1" dirty="0"/>
            </a:br>
            <a:r>
              <a:rPr lang="ru-RU" sz="3200" b="1" i="1" dirty="0"/>
              <a:t>А зовут её . </a:t>
            </a:r>
          </a:p>
        </p:txBody>
      </p:sp>
      <p:pic>
        <p:nvPicPr>
          <p:cNvPr id="36869" name="Picture 5" descr="Soro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916113"/>
            <a:ext cx="453548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л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42116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319588" y="260350"/>
            <a:ext cx="48244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Вот птичка так птичка,</a:t>
            </a:r>
          </a:p>
          <a:p>
            <a:r>
              <a:rPr lang="ru-RU" sz="2800" b="1" i="1" dirty="0">
                <a:latin typeface="Times New Roman" pitchFamily="18" charset="0"/>
              </a:rPr>
              <a:t> Не дрозд, не синичка,</a:t>
            </a:r>
          </a:p>
          <a:p>
            <a:r>
              <a:rPr lang="ru-RU" sz="2800" b="1" i="1" dirty="0">
                <a:latin typeface="Times New Roman" pitchFamily="18" charset="0"/>
              </a:rPr>
              <a:t> Не лебедь, не утка</a:t>
            </a:r>
          </a:p>
          <a:p>
            <a:r>
              <a:rPr lang="ru-RU" sz="2800" b="1" i="1" dirty="0">
                <a:latin typeface="Times New Roman" pitchFamily="18" charset="0"/>
              </a:rPr>
              <a:t> И не козодой. </a:t>
            </a:r>
          </a:p>
          <a:p>
            <a:r>
              <a:rPr lang="ru-RU" sz="2800" b="1" i="1" dirty="0">
                <a:latin typeface="Times New Roman" pitchFamily="18" charset="0"/>
              </a:rPr>
              <a:t>Но эта вот птичка,</a:t>
            </a:r>
          </a:p>
          <a:p>
            <a:r>
              <a:rPr lang="ru-RU" sz="2800" b="1" i="1" dirty="0">
                <a:latin typeface="Times New Roman" pitchFamily="18" charset="0"/>
              </a:rPr>
              <a:t> Хоть и невеличка,</a:t>
            </a:r>
          </a:p>
          <a:p>
            <a:r>
              <a:rPr lang="ru-RU" sz="2800" b="1" i="1" dirty="0">
                <a:latin typeface="Times New Roman" pitchFamily="18" charset="0"/>
              </a:rPr>
              <a:t> Выводит птенцов </a:t>
            </a:r>
          </a:p>
          <a:p>
            <a:r>
              <a:rPr lang="ru-RU" sz="2800" b="1" i="1" dirty="0">
                <a:latin typeface="Times New Roman" pitchFamily="18" charset="0"/>
              </a:rPr>
              <a:t>Только лютой зимой.</a:t>
            </a:r>
            <a:r>
              <a:rPr lang="ru-RU" sz="3600" b="1" i="1" dirty="0"/>
              <a:t> </a:t>
            </a:r>
          </a:p>
        </p:txBody>
      </p:sp>
      <p:sp>
        <p:nvSpPr>
          <p:cNvPr id="2457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611188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857</TotalTime>
  <Words>120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 </vt:lpstr>
    </vt:vector>
  </TitlesOfParts>
  <Company>НЕТ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 у меня немало –  Я белым одеялом Всю землю укрываю, В лед реки убираю, белю поля, дома, А зовут меня ……..</dc:title>
  <dc:creator>Кравчук</dc:creator>
  <cp:lastModifiedBy>Admin</cp:lastModifiedBy>
  <cp:revision>68</cp:revision>
  <dcterms:created xsi:type="dcterms:W3CDTF">2008-10-18T11:41:54Z</dcterms:created>
  <dcterms:modified xsi:type="dcterms:W3CDTF">2021-03-23T17:15:44Z</dcterms:modified>
</cp:coreProperties>
</file>