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D11DB-12F3-4D5A-AA20-B5385B4A80CD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A55D4-A4CD-464F-9E31-016877DC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14AC-FA14-4092-9E3B-DBCCD781562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054FE-F88A-4A9C-8D9B-F19741919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_________Microsoft_Office_Word5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6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_________Microsoft_Office_Word7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3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Microsoft_Office_Word4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27-WA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71" y="285728"/>
            <a:ext cx="8405871" cy="6304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2844" y="134938"/>
          <a:ext cx="8858312" cy="6588125"/>
        </p:xfrm>
        <a:graphic>
          <a:graphicData uri="http://schemas.openxmlformats.org/presentationml/2006/ole">
            <p:oleObj spid="_x0000_s7171" name="Документ" r:id="rId4" imgW="9442813" imgH="6801695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214282" y="30163"/>
          <a:ext cx="8786874" cy="6796087"/>
        </p:xfrm>
        <a:graphic>
          <a:graphicData uri="http://schemas.openxmlformats.org/presentationml/2006/ole">
            <p:oleObj spid="_x0000_s9219" name="Документ" r:id="rId4" imgW="9532802" imgH="7085654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2844" y="120650"/>
          <a:ext cx="8858312" cy="6615113"/>
        </p:xfrm>
        <a:graphic>
          <a:graphicData uri="http://schemas.openxmlformats.org/presentationml/2006/ole">
            <p:oleObj spid="_x0000_s10243" name="Документ" r:id="rId4" imgW="9532802" imgH="6896108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27-WA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81" y="928670"/>
            <a:ext cx="8921038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20127_062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59" y="214290"/>
            <a:ext cx="8726898" cy="65277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125_121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4272000" cy="3195456"/>
          </a:xfrm>
          <a:prstGeom prst="rect">
            <a:avLst/>
          </a:prstGeom>
        </p:spPr>
      </p:pic>
      <p:pic>
        <p:nvPicPr>
          <p:cNvPr id="7" name="Рисунок 6" descr="IMG_20220125_121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14290"/>
            <a:ext cx="4314056" cy="3226914"/>
          </a:xfrm>
          <a:prstGeom prst="rect">
            <a:avLst/>
          </a:prstGeom>
        </p:spPr>
      </p:pic>
      <p:pic>
        <p:nvPicPr>
          <p:cNvPr id="8" name="Рисунок 7" descr="IMG_20220125_121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500438"/>
            <a:ext cx="4273641" cy="31966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0127_111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02235" cy="3143272"/>
          </a:xfrm>
          <a:prstGeom prst="rect">
            <a:avLst/>
          </a:prstGeom>
        </p:spPr>
      </p:pic>
      <p:pic>
        <p:nvPicPr>
          <p:cNvPr id="9" name="Рисунок 8" descr="IMG_20220127_111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429000"/>
            <a:ext cx="4214842" cy="3152702"/>
          </a:xfrm>
          <a:prstGeom prst="rect">
            <a:avLst/>
          </a:prstGeom>
        </p:spPr>
      </p:pic>
      <p:pic>
        <p:nvPicPr>
          <p:cNvPr id="10" name="Рисунок 9" descr="IMG_20220127_113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216" y="3413772"/>
            <a:ext cx="4238908" cy="3170704"/>
          </a:xfrm>
          <a:prstGeom prst="rect">
            <a:avLst/>
          </a:prstGeom>
        </p:spPr>
      </p:pic>
      <p:pic>
        <p:nvPicPr>
          <p:cNvPr id="11" name="Рисунок 10" descr="IMG_20220127_1131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14290"/>
            <a:ext cx="4202235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125_115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4229058" cy="3163335"/>
          </a:xfrm>
          <a:prstGeom prst="rect">
            <a:avLst/>
          </a:prstGeom>
        </p:spPr>
      </p:pic>
      <p:pic>
        <p:nvPicPr>
          <p:cNvPr id="7" name="Рисунок 6" descr="IMG_20220125_115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229058" cy="3163335"/>
          </a:xfrm>
          <a:prstGeom prst="rect">
            <a:avLst/>
          </a:prstGeom>
        </p:spPr>
      </p:pic>
      <p:pic>
        <p:nvPicPr>
          <p:cNvPr id="8" name="Рисунок 7" descr="IMG_20220125_1156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7562"/>
            <a:ext cx="4229058" cy="31633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20125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4447016" cy="5929354"/>
          </a:xfrm>
          <a:prstGeom prst="rect">
            <a:avLst/>
          </a:prstGeom>
        </p:spPr>
      </p:pic>
      <p:pic>
        <p:nvPicPr>
          <p:cNvPr id="9" name="Рисунок 8" descr="IMG-2022012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66"/>
            <a:ext cx="4447016" cy="59293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20127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81" y="928670"/>
            <a:ext cx="8921038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27-WA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81" y="928670"/>
            <a:ext cx="8889675" cy="4983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20127-W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924" y="1000108"/>
            <a:ext cx="8762232" cy="49116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142844" y="214290"/>
          <a:ext cx="8989122" cy="6540523"/>
        </p:xfrm>
        <a:graphic>
          <a:graphicData uri="http://schemas.openxmlformats.org/presentationml/2006/ole">
            <p:oleObj spid="_x0000_s1029" name="Документ" r:id="rId4" imgW="9532802" imgH="693610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51480" y="1785926"/>
          <a:ext cx="8808245" cy="3414724"/>
        </p:xfrm>
        <a:graphic>
          <a:graphicData uri="http://schemas.openxmlformats.org/presentationml/2006/ole">
            <p:oleObj spid="_x0000_s3075" name="Документ" r:id="rId4" imgW="9795573" imgH="379669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27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924" y="1000108"/>
            <a:ext cx="8666152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14282" y="238125"/>
          <a:ext cx="8786874" cy="6381750"/>
        </p:xfrm>
        <a:graphic>
          <a:graphicData uri="http://schemas.openxmlformats.org/presentationml/2006/ole">
            <p:oleObj spid="_x0000_s5122" name="Документ" r:id="rId4" imgW="9532802" imgH="6652508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214282" y="117475"/>
          <a:ext cx="8786874" cy="6623050"/>
        </p:xfrm>
        <a:graphic>
          <a:graphicData uri="http://schemas.openxmlformats.org/presentationml/2006/ole">
            <p:oleObj spid="_x0000_s6147" name="Документ" r:id="rId4" imgW="9442813" imgH="6839171" progId="Word.Document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</Words>
  <Application>Microsoft Office PowerPoint</Application>
  <PresentationFormat>Экран (4:3)</PresentationFormat>
  <Paragraphs>18</Paragraphs>
  <Slides>18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11</cp:revision>
  <dcterms:created xsi:type="dcterms:W3CDTF">2022-01-27T15:54:30Z</dcterms:created>
  <dcterms:modified xsi:type="dcterms:W3CDTF">2022-01-27T16:29:11Z</dcterms:modified>
</cp:coreProperties>
</file>